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Override2.xml" ContentType="application/vnd.openxmlformats-officedocument.themeOverrid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Override3.xml" ContentType="application/vnd.openxmlformats-officedocument.themeOverrid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theme/themeOverride4.xml" ContentType="application/vnd.openxmlformats-officedocument.themeOverrid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theme/themeOverride5.xml" ContentType="application/vnd.openxmlformats-officedocument.themeOverrid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67" r:id="rId5"/>
    <p:sldMasterId id="2147483784" r:id="rId6"/>
    <p:sldMasterId id="2147483879" r:id="rId7"/>
    <p:sldMasterId id="2147483923" r:id="rId8"/>
    <p:sldMasterId id="2147483963" r:id="rId9"/>
    <p:sldMasterId id="2147483985" r:id="rId10"/>
    <p:sldMasterId id="2147484002" r:id="rId11"/>
    <p:sldMasterId id="2147484005" r:id="rId12"/>
  </p:sldMasterIdLst>
  <p:notesMasterIdLst>
    <p:notesMasterId r:id="rId49"/>
  </p:notesMasterIdLst>
  <p:handoutMasterIdLst>
    <p:handoutMasterId r:id="rId50"/>
  </p:handoutMasterIdLst>
  <p:sldIdLst>
    <p:sldId id="926" r:id="rId13"/>
    <p:sldId id="927" r:id="rId14"/>
    <p:sldId id="902" r:id="rId15"/>
    <p:sldId id="903" r:id="rId16"/>
    <p:sldId id="938" r:id="rId17"/>
    <p:sldId id="939" r:id="rId18"/>
    <p:sldId id="908" r:id="rId19"/>
    <p:sldId id="909" r:id="rId20"/>
    <p:sldId id="924" r:id="rId21"/>
    <p:sldId id="925" r:id="rId22"/>
    <p:sldId id="920" r:id="rId23"/>
    <p:sldId id="921" r:id="rId24"/>
    <p:sldId id="916" r:id="rId25"/>
    <p:sldId id="917" r:id="rId26"/>
    <p:sldId id="918" r:id="rId27"/>
    <p:sldId id="919" r:id="rId28"/>
    <p:sldId id="934" r:id="rId29"/>
    <p:sldId id="935" r:id="rId30"/>
    <p:sldId id="910" r:id="rId31"/>
    <p:sldId id="911" r:id="rId32"/>
    <p:sldId id="912" r:id="rId33"/>
    <p:sldId id="913" r:id="rId34"/>
    <p:sldId id="928" r:id="rId35"/>
    <p:sldId id="929" r:id="rId36"/>
    <p:sldId id="914" r:id="rId37"/>
    <p:sldId id="915" r:id="rId38"/>
    <p:sldId id="940" r:id="rId39"/>
    <p:sldId id="941" r:id="rId40"/>
    <p:sldId id="932" r:id="rId41"/>
    <p:sldId id="933" r:id="rId42"/>
    <p:sldId id="936" r:id="rId43"/>
    <p:sldId id="937" r:id="rId44"/>
    <p:sldId id="930" r:id="rId45"/>
    <p:sldId id="931" r:id="rId46"/>
    <p:sldId id="942" r:id="rId47"/>
    <p:sldId id="943" r:id="rId48"/>
  </p:sldIdLst>
  <p:sldSz cx="12192000" cy="6858000"/>
  <p:notesSz cx="6858000" cy="9144000"/>
  <p:custDataLst>
    <p:tags r:id="rId51"/>
  </p:custDataLst>
  <p:defaultTextStyle>
    <a:defPPr>
      <a:defRPr lang="en-US"/>
    </a:defPPr>
    <a:lvl1pPr algn="l" defTabSz="912813" rtl="0" eaLnBrk="0" fontAlgn="base" hangingPunct="0">
      <a:spcBef>
        <a:spcPct val="0"/>
      </a:spcBef>
      <a:spcAft>
        <a:spcPct val="0"/>
      </a:spcAft>
      <a:defRPr kern="1200">
        <a:solidFill>
          <a:schemeClr val="tx1"/>
        </a:solidFill>
        <a:latin typeface="Arial" charset="0"/>
        <a:ea typeface="+mn-ea"/>
        <a:cs typeface="+mn-cs"/>
      </a:defRPr>
    </a:lvl1pPr>
    <a:lvl2pPr marL="455613" indent="1588" algn="l" defTabSz="912813" rtl="0" eaLnBrk="0" fontAlgn="base" hangingPunct="0">
      <a:spcBef>
        <a:spcPct val="0"/>
      </a:spcBef>
      <a:spcAft>
        <a:spcPct val="0"/>
      </a:spcAft>
      <a:defRPr kern="1200">
        <a:solidFill>
          <a:schemeClr val="tx1"/>
        </a:solidFill>
        <a:latin typeface="Arial" charset="0"/>
        <a:ea typeface="+mn-ea"/>
        <a:cs typeface="+mn-cs"/>
      </a:defRPr>
    </a:lvl2pPr>
    <a:lvl3pPr marL="912813" indent="1588" algn="l" defTabSz="912813" rtl="0" eaLnBrk="0" fontAlgn="base" hangingPunct="0">
      <a:spcBef>
        <a:spcPct val="0"/>
      </a:spcBef>
      <a:spcAft>
        <a:spcPct val="0"/>
      </a:spcAft>
      <a:defRPr kern="1200">
        <a:solidFill>
          <a:schemeClr val="tx1"/>
        </a:solidFill>
        <a:latin typeface="Arial" charset="0"/>
        <a:ea typeface="+mn-ea"/>
        <a:cs typeface="+mn-cs"/>
      </a:defRPr>
    </a:lvl3pPr>
    <a:lvl4pPr marL="1370013" indent="1588" algn="l" defTabSz="912813" rtl="0" eaLnBrk="0" fontAlgn="base" hangingPunct="0">
      <a:spcBef>
        <a:spcPct val="0"/>
      </a:spcBef>
      <a:spcAft>
        <a:spcPct val="0"/>
      </a:spcAft>
      <a:defRPr kern="1200">
        <a:solidFill>
          <a:schemeClr val="tx1"/>
        </a:solidFill>
        <a:latin typeface="Arial" charset="0"/>
        <a:ea typeface="+mn-ea"/>
        <a:cs typeface="+mn-cs"/>
      </a:defRPr>
    </a:lvl4pPr>
    <a:lvl5pPr marL="1827213" indent="1588" algn="l" defTabSz="912813"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B63451"/>
    <a:srgbClr val="FF00B1"/>
    <a:srgbClr val="D7C8BE"/>
    <a:srgbClr val="006B3F"/>
    <a:srgbClr val="00A663"/>
    <a:srgbClr val="FFC800"/>
    <a:srgbClr val="00C1E6"/>
    <a:srgbClr val="FFC3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24" autoAdjust="0"/>
    <p:restoredTop sz="97374" autoAdjust="0"/>
  </p:normalViewPr>
  <p:slideViewPr>
    <p:cSldViewPr>
      <p:cViewPr varScale="1">
        <p:scale>
          <a:sx n="128" d="100"/>
          <a:sy n="128" d="100"/>
        </p:scale>
        <p:origin x="138" y="168"/>
      </p:cViewPr>
      <p:guideLst>
        <p:guide orient="horz" pos="2160"/>
        <p:guide pos="3840"/>
      </p:guideLst>
    </p:cSldViewPr>
  </p:slideViewPr>
  <p:notesTextViewPr>
    <p:cViewPr>
      <p:scale>
        <a:sx n="1" d="1"/>
        <a:sy n="1" d="1"/>
      </p:scale>
      <p:origin x="0" y="0"/>
    </p:cViewPr>
  </p:notesTextViewPr>
  <p:notesViewPr>
    <p:cSldViewPr>
      <p:cViewPr varScale="1">
        <p:scale>
          <a:sx n="143" d="100"/>
          <a:sy n="143" d="100"/>
        </p:scale>
        <p:origin x="580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8" Type="http://schemas.openxmlformats.org/officeDocument/2006/relationships/slideMaster" Target="slideMasters/slideMaster5.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77" eaLnBrk="1" fontAlgn="auto" hangingPunct="1">
              <a:spcBef>
                <a:spcPts val="0"/>
              </a:spcBef>
              <a:spcAft>
                <a:spcPts val="0"/>
              </a:spcAft>
              <a:defRPr sz="1200">
                <a:latin typeface="+mn-lt"/>
              </a:defRPr>
            </a:lvl1pPr>
          </a:lstStyle>
          <a:p>
            <a:pPr>
              <a:defRPr/>
            </a:pP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77" eaLnBrk="1" fontAlgn="auto" hangingPunct="1">
              <a:spcBef>
                <a:spcPts val="0"/>
              </a:spcBef>
              <a:spcAft>
                <a:spcPts val="0"/>
              </a:spcAft>
              <a:defRPr sz="1200">
                <a:latin typeface="+mn-lt"/>
              </a:defRPr>
            </a:lvl1pPr>
          </a:lstStyle>
          <a:p>
            <a:pPr>
              <a:defRPr/>
            </a:pPr>
            <a:fld id="{CF8E03EA-71B8-D845-BC6D-6628E1EF3B54}" type="datetimeFigureOut">
              <a:rPr lang="en-US"/>
              <a:pPr>
                <a:defRPr/>
              </a:pPr>
              <a:t>4/7/2021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914377" eaLnBrk="1" fontAlgn="auto" hangingPunct="1">
              <a:spcBef>
                <a:spcPts val="0"/>
              </a:spcBef>
              <a:spcAft>
                <a:spcPts val="0"/>
              </a:spcAft>
              <a:defRPr sz="1200">
                <a:latin typeface="+mn-lt"/>
              </a:defRPr>
            </a:lvl1pPr>
          </a:lstStyle>
          <a:p>
            <a:pPr>
              <a:defRPr/>
            </a:pP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914377" eaLnBrk="1" fontAlgn="auto" hangingPunct="1">
              <a:spcBef>
                <a:spcPts val="0"/>
              </a:spcBef>
              <a:spcAft>
                <a:spcPts val="0"/>
              </a:spcAft>
              <a:defRPr sz="1200">
                <a:latin typeface="+mn-lt"/>
              </a:defRPr>
            </a:lvl1pPr>
          </a:lstStyle>
          <a:p>
            <a:pPr>
              <a:defRPr/>
            </a:pPr>
            <a:fld id="{B73266EB-44FE-5D4B-802F-E2754CA405CF}" type="slidenum">
              <a:rPr/>
              <a:pPr>
                <a:defRPr/>
              </a:pPr>
              <a:t>‹#›</a:t>
            </a:fld>
            <a:endParaRPr/>
          </a:p>
        </p:txBody>
      </p:sp>
    </p:spTree>
    <p:extLst>
      <p:ext uri="{BB962C8B-B14F-4D97-AF65-F5344CB8AC3E}">
        <p14:creationId xmlns:p14="http://schemas.microsoft.com/office/powerpoint/2010/main" val="893643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defTabSz="914377" eaLnBrk="1" fontAlgn="auto" hangingPunct="1">
              <a:spcBef>
                <a:spcPts val="0"/>
              </a:spcBef>
              <a:spcAft>
                <a:spcPts val="0"/>
              </a:spcAft>
              <a:defRPr sz="1000">
                <a:latin typeface="+mn-lt"/>
              </a:defRPr>
            </a:lvl1pPr>
          </a:lstStyle>
          <a:p>
            <a:pPr>
              <a:defRPr/>
            </a:pPr>
            <a:endParaRPr/>
          </a:p>
        </p:txBody>
      </p:sp>
      <p:sp>
        <p:nvSpPr>
          <p:cNvPr id="2" name="Slide Image Placeholder 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3" name="Notes Placeholder 2"/>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914377" eaLnBrk="1" fontAlgn="auto" hangingPunct="1">
              <a:spcBef>
                <a:spcPts val="0"/>
              </a:spcBef>
              <a:spcAft>
                <a:spcPts val="0"/>
              </a:spcAft>
              <a:defRPr sz="1200" smtClean="0">
                <a:latin typeface="+mn-lt"/>
              </a:defRPr>
            </a:lvl1pPr>
          </a:lstStyle>
          <a:p>
            <a:pPr>
              <a:defRPr/>
            </a:pPr>
            <a:fld id="{E637B509-101F-5149-A68B-A9FDC038BB90}" type="slidenum">
              <a:rPr lang="en-US"/>
              <a:pPr>
                <a:defRPr/>
              </a:pPr>
              <a:t>‹#›</a:t>
            </a:fld>
            <a:endParaRPr lang="en-US"/>
          </a:p>
        </p:txBody>
      </p:sp>
    </p:spTree>
    <p:extLst>
      <p:ext uri="{BB962C8B-B14F-4D97-AF65-F5344CB8AC3E}">
        <p14:creationId xmlns:p14="http://schemas.microsoft.com/office/powerpoint/2010/main" val="4237106465"/>
      </p:ext>
    </p:extLst>
  </p:cSld>
  <p:clrMap bg1="lt1" tx1="dk1" bg2="lt2" tx2="dk2" accent1="accent1" accent2="accent2" accent3="accent3" accent4="accent4" accent5="accent5" accent6="accent6" hlink="hlink" folHlink="folHlink"/>
  <p:notesStyle>
    <a:lvl1pPr marL="44450" indent="-36513" algn="l" defTabSz="912813" rtl="0" fontAlgn="base">
      <a:spcBef>
        <a:spcPts val="600"/>
      </a:spcBef>
      <a:spcAft>
        <a:spcPct val="0"/>
      </a:spcAft>
      <a:buSzPct val="25000"/>
      <a:buFont typeface="Arial" charset="0"/>
      <a:buChar char=" "/>
      <a:defRPr sz="1100" kern="1200">
        <a:solidFill>
          <a:schemeClr val="tx1"/>
        </a:solidFill>
        <a:latin typeface="+mn-lt"/>
        <a:ea typeface="+mn-ea"/>
        <a:cs typeface="+mn-cs"/>
      </a:defRPr>
    </a:lvl1pPr>
    <a:lvl2pPr marL="227013" indent="-136525" algn="l" defTabSz="912813" rtl="0" fontAlgn="base">
      <a:spcBef>
        <a:spcPts val="600"/>
      </a:spcBef>
      <a:spcAft>
        <a:spcPct val="0"/>
      </a:spcAft>
      <a:buFont typeface="Arial" charset="0"/>
      <a:buChar char="–"/>
      <a:defRPr sz="1000" kern="1200">
        <a:solidFill>
          <a:schemeClr val="tx1"/>
        </a:solidFill>
        <a:latin typeface="+mn-lt"/>
        <a:ea typeface="+mn-ea"/>
        <a:cs typeface="+mn-cs"/>
      </a:defRPr>
    </a:lvl2pPr>
    <a:lvl3pPr marL="365125" indent="-109538" algn="l" defTabSz="912813" rtl="0" fontAlgn="base">
      <a:spcBef>
        <a:spcPts val="600"/>
      </a:spcBef>
      <a:spcAft>
        <a:spcPct val="0"/>
      </a:spcAft>
      <a:buFont typeface="Arial" charset="0"/>
      <a:buChar char="–"/>
      <a:defRPr sz="1000" kern="1200">
        <a:solidFill>
          <a:schemeClr val="tx1"/>
        </a:solidFill>
        <a:latin typeface="+mn-lt"/>
        <a:ea typeface="+mn-ea"/>
        <a:cs typeface="+mn-cs"/>
      </a:defRPr>
    </a:lvl3pPr>
    <a:lvl4pPr marL="547688" indent="-109538" algn="l" defTabSz="912813" rtl="0" fontAlgn="base">
      <a:spcBef>
        <a:spcPts val="600"/>
      </a:spcBef>
      <a:spcAft>
        <a:spcPct val="0"/>
      </a:spcAft>
      <a:buFont typeface="Arial" charset="0"/>
      <a:buChar char="–"/>
      <a:defRPr sz="900" kern="1200">
        <a:solidFill>
          <a:schemeClr val="tx1"/>
        </a:solidFill>
        <a:latin typeface="+mn-lt"/>
        <a:ea typeface="+mn-ea"/>
        <a:cs typeface="+mn-cs"/>
      </a:defRPr>
    </a:lvl4pPr>
    <a:lvl5pPr marL="730250" indent="-109538" algn="l" defTabSz="912813" rtl="0" fontAlgn="base">
      <a:spcBef>
        <a:spcPts val="600"/>
      </a:spcBef>
      <a:spcAft>
        <a:spcPct val="0"/>
      </a:spcAft>
      <a:buFont typeface="Arial" charset="0"/>
      <a:buChar char="–"/>
      <a:defRPr sz="8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marR="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0" i="0" dirty="0"/>
              <a:t>This is an example</a:t>
            </a:r>
            <a:r>
              <a:rPr lang="en-US" b="0" i="0" baseline="0" dirty="0"/>
              <a:t> of the </a:t>
            </a:r>
            <a:r>
              <a:rPr lang="en-US" b="1" i="0" baseline="0" dirty="0"/>
              <a:t>COVER WITH BLUE BACKGROUND </a:t>
            </a:r>
            <a:r>
              <a:rPr lang="en-US" b="0" i="0" baseline="0" dirty="0"/>
              <a:t>layout.</a:t>
            </a:r>
          </a:p>
          <a:p>
            <a:pPr marL="9144" marR="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b="1" i="0" baseline="0" dirty="0"/>
          </a:p>
          <a:p>
            <a:pPr marL="9144" indent="0">
              <a:buNone/>
            </a:pPr>
            <a:r>
              <a:rPr lang="en-US" b="0" i="0" baseline="0" dirty="0"/>
              <a:t>To apply this template, from the </a:t>
            </a:r>
            <a:r>
              <a:rPr lang="en-US" b="1" i="0" baseline="0" dirty="0"/>
              <a:t>HOME TAB </a:t>
            </a:r>
            <a:r>
              <a:rPr lang="en-US" b="0" i="0" baseline="0" dirty="0"/>
              <a:t>click the </a:t>
            </a:r>
            <a:r>
              <a:rPr lang="en-US" b="1" i="0" baseline="0" dirty="0"/>
              <a:t>LAYOUT BUTTON </a:t>
            </a:r>
            <a:r>
              <a:rPr lang="en-US" b="0" i="0" baseline="0" dirty="0"/>
              <a:t>and choose</a:t>
            </a:r>
            <a:r>
              <a:rPr lang="en-US" b="1" i="0" baseline="0" dirty="0"/>
              <a:t> COVER — BLUE BACKGROUND.</a:t>
            </a:r>
          </a:p>
          <a:p>
            <a:pPr marL="9144" indent="0">
              <a:buNone/>
            </a:pPr>
            <a:endParaRPr lang="en-US" b="1" i="0" baseline="0" dirty="0"/>
          </a:p>
          <a:p>
            <a:pPr marL="9144" indent="0">
              <a:buNone/>
            </a:pPr>
            <a:r>
              <a:rPr lang="en-US" b="1" i="0" baseline="0" dirty="0"/>
              <a:t>Editing text: </a:t>
            </a:r>
            <a:r>
              <a:rPr lang="en-US" i="0" baseline="0" dirty="0"/>
              <a:t>Click in text boxes to edit text. To delete a text box, click the border of the box and delete.</a:t>
            </a:r>
          </a:p>
          <a:p>
            <a:pPr marL="9144" indent="0">
              <a:buNone/>
            </a:pPr>
            <a:endParaRPr lang="en-US" i="0" dirty="0"/>
          </a:p>
          <a:p>
            <a:pPr marL="9144" marR="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1" i="0" dirty="0"/>
              <a:t>Imagery</a:t>
            </a:r>
            <a:r>
              <a:rPr lang="en-US" i="0" dirty="0"/>
              <a:t>:</a:t>
            </a:r>
            <a:r>
              <a:rPr lang="en-US" i="0" baseline="0" dirty="0"/>
              <a:t> Imagery is inserted in the </a:t>
            </a:r>
            <a:r>
              <a:rPr lang="en-US" b="1" i="0" baseline="0" dirty="0"/>
              <a:t>slide background</a:t>
            </a:r>
            <a:r>
              <a:rPr lang="en-US" i="0" baseline="0" dirty="0"/>
              <a:t>. Imagery should be in widescreen format (16:9 aspect ratio) or cropped to fit. Please do not stretch imagery to fit the background.</a:t>
            </a:r>
          </a:p>
          <a:p>
            <a:pPr marL="9144" marR="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i="0" dirty="0"/>
          </a:p>
          <a:p>
            <a:pPr marL="9144" indent="0">
              <a:buNone/>
            </a:pPr>
            <a:r>
              <a:rPr lang="en-US" b="1" i="0" dirty="0"/>
              <a:t>Adding</a:t>
            </a:r>
            <a:r>
              <a:rPr lang="en-US" b="1" i="0" baseline="0" dirty="0"/>
              <a:t> a background image. </a:t>
            </a:r>
            <a:r>
              <a:rPr lang="en-US" i="0" dirty="0"/>
              <a:t>To insert a background</a:t>
            </a:r>
            <a:r>
              <a:rPr lang="en-US" i="0" baseline="0" dirty="0"/>
              <a:t> image, go to Format &gt; slide background. In the Format Background pane. Choose Picture or Texture Fill. Under Insert Picture, choose FILE if you know the desktop location of the image or CLIPBOARD if the image has been copied to the clipboard.</a:t>
            </a:r>
          </a:p>
          <a:p>
            <a:pPr marL="9144" indent="0">
              <a:buNone/>
            </a:pPr>
            <a:endParaRPr lang="en-US" i="0" baseline="0" dirty="0"/>
          </a:p>
          <a:p>
            <a:endParaRPr lang="en-US" dirty="0"/>
          </a:p>
        </p:txBody>
      </p:sp>
      <p:sp>
        <p:nvSpPr>
          <p:cNvPr id="4" name="Slide Number Placeholder 3"/>
          <p:cNvSpPr>
            <a:spLocks noGrp="1"/>
          </p:cNvSpPr>
          <p:nvPr>
            <p:ph type="sldNum" sz="quarter" idx="10"/>
          </p:nvPr>
        </p:nvSpPr>
        <p:spPr/>
        <p:txBody>
          <a:bodyPr/>
          <a:lstStyle/>
          <a:p>
            <a:fld id="{D298ABE7-2E59-B840-A11E-3AE96583F77F}" type="slidenum">
              <a:rPr lang="en-US" smtClean="0"/>
              <a:t>1</a:t>
            </a:fld>
            <a:endParaRPr lang="en-US"/>
          </a:p>
        </p:txBody>
      </p:sp>
    </p:spTree>
    <p:extLst>
      <p:ext uri="{BB962C8B-B14F-4D97-AF65-F5344CB8AC3E}">
        <p14:creationId xmlns:p14="http://schemas.microsoft.com/office/powerpoint/2010/main" val="1791445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11</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5538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12</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7902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13</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795181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14</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2078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15</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20648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16</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70711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17</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80937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18</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27865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19</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5825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20</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35610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31077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21</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62661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22</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11866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23</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214260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24</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96675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25</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64836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26</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76944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27</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74807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28</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80580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29</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9089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30</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5129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4</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36998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31</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82531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32</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37720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33</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01017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34</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706112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35</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30703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36</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99453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5</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0915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6</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214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7</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0509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8</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94719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9264185-DEAA-6846-8D98-3D8A37777113}"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9</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92873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45719" indent="-36575" defTabSz="914377" fontAlgn="auto">
              <a:spcAft>
                <a:spcPts val="0"/>
              </a:spcAft>
              <a:buFont typeface="Arial" panose="020B0604020202020204" pitchFamily="34" charset="0"/>
              <a:buChar char=" "/>
              <a:defRPr/>
            </a:pPr>
            <a:r>
              <a:rPr lang="en-US" dirty="0"/>
              <a:t>Use these icons on a </a:t>
            </a:r>
            <a:r>
              <a:rPr lang="en-US" dirty="0" err="1"/>
              <a:t>coloured</a:t>
            </a:r>
            <a:r>
              <a:rPr lang="en-US" dirty="0"/>
              <a:t> background</a:t>
            </a:r>
          </a:p>
          <a:p>
            <a:pPr marL="45719" indent="-36575" defTabSz="914377" fontAlgn="auto">
              <a:spcAft>
                <a:spcPts val="0"/>
              </a:spcAft>
              <a:buFont typeface="Arial" panose="020B0604020202020204" pitchFamily="34" charset="0"/>
              <a:buChar char=" "/>
              <a:defRPr/>
            </a:pPr>
            <a:endParaRPr lang="en-US" dirty="0"/>
          </a:p>
          <a:p>
            <a:pPr marL="45719" indent="-36575" defTabSz="914377" fontAlgn="auto">
              <a:spcAft>
                <a:spcPts val="0"/>
              </a:spcAft>
              <a:buFont typeface="Arial" panose="020B0604020202020204" pitchFamily="34" charset="0"/>
              <a:buChar char=" "/>
              <a:defRPr/>
            </a:pPr>
            <a:r>
              <a:rPr lang="en-US" dirty="0"/>
              <a:t>We have a suite of iconography available to you. </a:t>
            </a:r>
          </a:p>
          <a:p>
            <a:pPr marL="228594" lvl="1" indent="-137157" defTabSz="914377" fontAlgn="auto">
              <a:spcAft>
                <a:spcPts val="0"/>
              </a:spcAft>
              <a:buFont typeface="Arial" panose="020B0604020202020204" pitchFamily="34" charset="0"/>
              <a:buChar char="–"/>
              <a:defRPr/>
            </a:pPr>
            <a:r>
              <a:rPr lang="en-US" sz="1051" dirty="0"/>
              <a:t>Iconography should be </a:t>
            </a:r>
            <a:r>
              <a:rPr lang="en-US" sz="1051" b="1" dirty="0"/>
              <a:t>used sparingly to communicate complex ideas</a:t>
            </a:r>
            <a:r>
              <a:rPr lang="en-US" sz="1051" dirty="0"/>
              <a:t>.</a:t>
            </a:r>
          </a:p>
          <a:p>
            <a:pPr marL="228594" lvl="1" indent="-137157" defTabSz="914377" fontAlgn="auto">
              <a:spcAft>
                <a:spcPts val="0"/>
              </a:spcAft>
              <a:buFont typeface="Arial" panose="020B0604020202020204" pitchFamily="34" charset="0"/>
              <a:buChar char="–"/>
              <a:defRPr/>
            </a:pPr>
            <a:r>
              <a:rPr lang="en-US" sz="1051" dirty="0"/>
              <a:t>An icon can be used to replace the need for an entire paragraph of text.</a:t>
            </a:r>
          </a:p>
          <a:p>
            <a:pPr marL="228594" lvl="1" indent="-137157" defTabSz="914377" fontAlgn="auto">
              <a:spcAft>
                <a:spcPts val="0"/>
              </a:spcAft>
              <a:buFont typeface="Arial" panose="020B0604020202020204" pitchFamily="34" charset="0"/>
              <a:buChar char="–"/>
              <a:defRPr/>
            </a:pPr>
            <a:r>
              <a:rPr lang="en-US" sz="1051" dirty="0"/>
              <a:t>The style is purposefully simplistic, we are not trying to be ‘too clever’ with the icons. </a:t>
            </a:r>
          </a:p>
          <a:p>
            <a:pPr marL="228594" lvl="1" indent="-137157" defTabSz="914377" fontAlgn="auto">
              <a:spcAft>
                <a:spcPts val="0"/>
              </a:spcAft>
              <a:buFont typeface="Arial" panose="020B0604020202020204" pitchFamily="34" charset="0"/>
              <a:buChar char="–"/>
              <a:defRPr/>
            </a:pPr>
            <a:r>
              <a:rPr lang="en-US" sz="1051" dirty="0"/>
              <a:t>Iconography loses its value if they are complex and not immediately understandable.</a:t>
            </a:r>
          </a:p>
          <a:p>
            <a:pPr marL="45719" indent="-36575" defTabSz="914377" fontAlgn="auto">
              <a:spcAft>
                <a:spcPts val="0"/>
              </a:spcAft>
              <a:buFont typeface="Arial" panose="020B0604020202020204" pitchFamily="34" charset="0"/>
              <a:buChar char=" "/>
              <a:defRPr/>
            </a:pPr>
            <a:endParaRPr lang="en-GB" dirty="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13CEA465-1333-B642-80E4-C04D3CB825FA}" type="slidenum">
              <a:rPr kumimoji="0" lang="en-US" altLang="x-none"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10</a:t>
            </a:fld>
            <a:endParaRPr kumimoji="0" lang="en-US" altLang="x-none"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81190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9.xml"/><Relationship Id="rId1" Type="http://schemas.openxmlformats.org/officeDocument/2006/relationships/themeOverride" Target="../theme/themeOverride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LARGE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3225"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9600" y="3581400"/>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Click to edit Master text styles</a:t>
            </a:r>
          </a:p>
        </p:txBody>
      </p:sp>
      <p:sp>
        <p:nvSpPr>
          <p:cNvPr id="14" name="Text Placeholder 4"/>
          <p:cNvSpPr>
            <a:spLocks noGrp="1"/>
          </p:cNvSpPr>
          <p:nvPr>
            <p:ph type="body" sz="quarter" idx="14"/>
          </p:nvPr>
        </p:nvSpPr>
        <p:spPr>
          <a:xfrm>
            <a:off x="609118"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Click to edit Master text styles</a:t>
            </a:r>
          </a:p>
        </p:txBody>
      </p:sp>
      <p:sp>
        <p:nvSpPr>
          <p:cNvPr id="5" name="Text Placeholder 4"/>
          <p:cNvSpPr>
            <a:spLocks noGrp="1"/>
          </p:cNvSpPr>
          <p:nvPr>
            <p:ph type="body" sz="quarter" idx="15"/>
          </p:nvPr>
        </p:nvSpPr>
        <p:spPr>
          <a:xfrm>
            <a:off x="609600" y="1905000"/>
            <a:ext cx="7772882"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32" name="Title 1"/>
          <p:cNvSpPr>
            <a:spLocks noGrp="1"/>
          </p:cNvSpPr>
          <p:nvPr>
            <p:ph type="ctrTitle"/>
          </p:nvPr>
        </p:nvSpPr>
        <p:spPr>
          <a:xfrm>
            <a:off x="609118" y="560509"/>
            <a:ext cx="7772882"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9729980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3" name="Text Placeholder 2"/>
          <p:cNvSpPr>
            <a:spLocks noGrp="1"/>
          </p:cNvSpPr>
          <p:nvPr>
            <p:ph type="body" idx="1"/>
          </p:nvPr>
        </p:nvSpPr>
        <p:spPr>
          <a:xfrm>
            <a:off x="609599" y="1524000"/>
            <a:ext cx="5333999"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248400" y="1524000"/>
            <a:ext cx="5334000"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Picture Placeholder 2"/>
          <p:cNvSpPr>
            <a:spLocks noGrp="1"/>
          </p:cNvSpPr>
          <p:nvPr>
            <p:ph type="pic" sz="quarter" idx="14"/>
          </p:nvPr>
        </p:nvSpPr>
        <p:spPr>
          <a:xfrm>
            <a:off x="609600" y="1906552"/>
            <a:ext cx="5333999" cy="4189448"/>
          </a:xfrm>
        </p:spPr>
        <p:txBody>
          <a:bodyPr tIns="1463040" rtlCol="0">
            <a:noAutofit/>
          </a:bodyPr>
          <a:lstStyle>
            <a:lvl1pPr marL="0" indent="0" algn="ctr">
              <a:buNone/>
              <a:defRPr/>
            </a:lvl1pPr>
          </a:lstStyle>
          <a:p>
            <a:pPr lvl="0"/>
            <a:r>
              <a:rPr lang="en-US" noProof="0"/>
              <a:t>Drag picture to placeholder or click icon to add</a:t>
            </a:r>
            <a:endParaRPr lang="en-US" noProof="0" dirty="0"/>
          </a:p>
        </p:txBody>
      </p:sp>
      <p:sp>
        <p:nvSpPr>
          <p:cNvPr id="14" name="Picture Placeholder 2"/>
          <p:cNvSpPr>
            <a:spLocks noGrp="1"/>
          </p:cNvSpPr>
          <p:nvPr>
            <p:ph type="pic" sz="quarter" idx="15"/>
          </p:nvPr>
        </p:nvSpPr>
        <p:spPr>
          <a:xfrm>
            <a:off x="6248400" y="1906552"/>
            <a:ext cx="5330984" cy="4189448"/>
          </a:xfrm>
        </p:spPr>
        <p:txBody>
          <a:bodyPr tIns="1463040" rtlCol="0">
            <a:noAutofit/>
          </a:bodyPr>
          <a:lstStyle>
            <a:lvl1pPr marL="0" indent="0" algn="ctr">
              <a:buNone/>
              <a:defRPr/>
            </a:lvl1pPr>
          </a:lstStyle>
          <a:p>
            <a:pPr lvl="0"/>
            <a:r>
              <a:rPr lang="en-US" noProof="0"/>
              <a:t>Drag picture to placeholder or click icon to add</a:t>
            </a:r>
            <a:endParaRPr lang="en-US" noProof="0" dirty="0"/>
          </a:p>
        </p:txBody>
      </p:sp>
      <p:sp>
        <p:nvSpPr>
          <p:cNvPr id="8" name="Date Placeholder 6"/>
          <p:cNvSpPr>
            <a:spLocks noGrp="1"/>
          </p:cNvSpPr>
          <p:nvPr>
            <p:ph type="dt" sz="half" idx="16"/>
          </p:nvPr>
        </p:nvSpPr>
        <p:spPr/>
        <p:txBody>
          <a:bodyPr/>
          <a:lstStyle>
            <a:lvl1pPr>
              <a:defRPr/>
            </a:lvl1pPr>
          </a:lstStyle>
          <a:p>
            <a:pPr>
              <a:defRPr/>
            </a:pPr>
            <a:fld id="{4376E013-ACB4-084A-9A0B-BB792F61495B}" type="datetime3">
              <a:rPr lang="en-GB"/>
              <a:pPr>
                <a:defRPr/>
              </a:pPr>
              <a:t>7 April, 2021</a:t>
            </a:fld>
            <a:endParaRPr/>
          </a:p>
        </p:txBody>
      </p:sp>
      <p:sp>
        <p:nvSpPr>
          <p:cNvPr id="9" name="Footer Placeholder 7"/>
          <p:cNvSpPr>
            <a:spLocks noGrp="1"/>
          </p:cNvSpPr>
          <p:nvPr>
            <p:ph type="ftr" sz="quarter" idx="17"/>
          </p:nvPr>
        </p:nvSpPr>
        <p:spPr/>
        <p:txBody>
          <a:bodyPr/>
          <a:lstStyle>
            <a:lvl1pPr>
              <a:defRPr dirty="0"/>
            </a:lvl1pPr>
          </a:lstStyle>
          <a:p>
            <a:pPr>
              <a:defRPr/>
            </a:pPr>
            <a:r>
              <a:rPr lang="en-US"/>
              <a:t>Private | Confidential | Internal Use Only </a:t>
            </a:r>
            <a:endParaRPr/>
          </a:p>
        </p:txBody>
      </p:sp>
      <p:sp>
        <p:nvSpPr>
          <p:cNvPr id="11" name="Slide Number Placeholder 8"/>
          <p:cNvSpPr>
            <a:spLocks noGrp="1"/>
          </p:cNvSpPr>
          <p:nvPr>
            <p:ph type="sldNum" sz="quarter" idx="18"/>
          </p:nvPr>
        </p:nvSpPr>
        <p:spPr/>
        <p:txBody>
          <a:bodyPr/>
          <a:lstStyle>
            <a:lvl1pPr>
              <a:defRPr smtClean="0">
                <a:solidFill>
                  <a:schemeClr val="accent5"/>
                </a:solidFill>
              </a:defRPr>
            </a:lvl1pPr>
          </a:lstStyle>
          <a:p>
            <a:pPr>
              <a:defRPr/>
            </a:pPr>
            <a:fld id="{4E1A6F93-5F8F-1D4A-9340-358C18815AEA}" type="slidenum">
              <a:rPr lang="uk-UA"/>
              <a:pPr>
                <a:defRPr/>
              </a:pPr>
              <a:t>‹#›</a:t>
            </a:fld>
            <a:endParaRPr lang="uk-UA" dirty="0"/>
          </a:p>
        </p:txBody>
      </p:sp>
    </p:spTree>
    <p:extLst>
      <p:ext uri="{BB962C8B-B14F-4D97-AF65-F5344CB8AC3E}">
        <p14:creationId xmlns:p14="http://schemas.microsoft.com/office/powerpoint/2010/main" val="167620084"/>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ECTION DIVIDER — WHITE">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p>
        </p:txBody>
      </p:sp>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latin typeface="+mn-lt"/>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tx2"/>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accent5"/>
                </a:solidFill>
                <a:latin typeface="+mj-lt"/>
              </a:defRPr>
            </a:lvl1pPr>
          </a:lstStyle>
          <a:p>
            <a:pPr lvl="0"/>
            <a:r>
              <a:rPr lang="en-US"/>
              <a:t>Edit Master text styles</a:t>
            </a:r>
          </a:p>
        </p:txBody>
      </p:sp>
    </p:spTree>
    <p:extLst>
      <p:ext uri="{BB962C8B-B14F-4D97-AF65-F5344CB8AC3E}">
        <p14:creationId xmlns:p14="http://schemas.microsoft.com/office/powerpoint/2010/main" val="1306815171"/>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 BLUE">
    <p:bg>
      <p:bgPr>
        <a:solidFill>
          <a:schemeClr val="tx1"/>
        </a:solidFill>
        <a:effectLst/>
      </p:bgPr>
    </p:bg>
    <p:spTree>
      <p:nvGrpSpPr>
        <p:cNvPr id="1" name=""/>
        <p:cNvGrpSpPr/>
        <p:nvPr/>
      </p:nvGrpSpPr>
      <p:grpSpPr>
        <a:xfrm>
          <a:off x="0" y="0"/>
          <a:ext cx="0" cy="0"/>
          <a:chOff x="0" y="0"/>
          <a:chExt cx="0" cy="0"/>
        </a:xfrm>
      </p:grpSpPr>
      <p:pic>
        <p:nvPicPr>
          <p:cNvPr id="5"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Edit Master text styles</a:t>
            </a:r>
          </a:p>
        </p:txBody>
      </p:sp>
      <p:sp>
        <p:nvSpPr>
          <p:cNvPr id="32"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Edit Master text styles</a:t>
            </a:r>
          </a:p>
        </p:txBody>
      </p:sp>
    </p:spTree>
    <p:extLst>
      <p:ext uri="{BB962C8B-B14F-4D97-AF65-F5344CB8AC3E}">
        <p14:creationId xmlns:p14="http://schemas.microsoft.com/office/powerpoint/2010/main" val="548124895"/>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HANK YOU — WHITE">
    <p:spTree>
      <p:nvGrpSpPr>
        <p:cNvPr id="1" name=""/>
        <p:cNvGrpSpPr/>
        <p:nvPr/>
      </p:nvGrpSpPr>
      <p:grpSpPr>
        <a:xfrm>
          <a:off x="0" y="0"/>
          <a:ext cx="0" cy="0"/>
          <a:chOff x="0" y="0"/>
          <a:chExt cx="0" cy="0"/>
        </a:xfrm>
      </p:grpSpPr>
      <p:sp>
        <p:nvSpPr>
          <p:cNvPr id="5"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p>
        </p:txBody>
      </p:sp>
      <p:sp>
        <p:nvSpPr>
          <p:cNvPr id="6" name="TextBox 5"/>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latin typeface="+mn-lt"/>
            </a:endParaRPr>
          </a:p>
        </p:txBody>
      </p:sp>
      <p:pic>
        <p:nvPicPr>
          <p:cNvPr id="8" name="Picture 10"/>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Edit Master text styles</a:t>
            </a:r>
          </a:p>
        </p:txBody>
      </p:sp>
      <p:sp>
        <p:nvSpPr>
          <p:cNvPr id="9"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tx2"/>
                </a:solidFill>
              </a:defRPr>
            </a:lvl1pPr>
          </a:lstStyle>
          <a:p>
            <a:r>
              <a:rPr lang="en-US"/>
              <a:t>Click to edit Master title style</a:t>
            </a:r>
            <a:endParaRPr lang="en-US" dirty="0"/>
          </a:p>
        </p:txBody>
      </p:sp>
      <p:sp>
        <p:nvSpPr>
          <p:cNvPr id="10"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Edit Master text styles</a:t>
            </a:r>
          </a:p>
        </p:txBody>
      </p:sp>
    </p:spTree>
    <p:extLst>
      <p:ext uri="{BB962C8B-B14F-4D97-AF65-F5344CB8AC3E}">
        <p14:creationId xmlns:p14="http://schemas.microsoft.com/office/powerpoint/2010/main" val="2146886237"/>
      </p:ext>
    </p:extLst>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CRED BLUE 2">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2" y="2060575"/>
            <a:ext cx="4825182" cy="1440433"/>
          </a:xfrm>
        </p:spPr>
        <p:txBody>
          <a:bodyPr/>
          <a:lstStyle>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6"/>
          <p:cNvSpPr>
            <a:spLocks noGrp="1"/>
          </p:cNvSpPr>
          <p:nvPr>
            <p:ph type="body" sz="quarter" idx="19"/>
          </p:nvPr>
        </p:nvSpPr>
        <p:spPr>
          <a:xfrm>
            <a:off x="6471676" y="2060575"/>
            <a:ext cx="4808899" cy="14404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20"/>
          </p:nvPr>
        </p:nvSpPr>
        <p:spPr>
          <a:xfrm>
            <a:off x="776922" y="4353619"/>
            <a:ext cx="4815021" cy="14516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Text Placeholder 26"/>
          <p:cNvSpPr>
            <a:spLocks noGrp="1"/>
          </p:cNvSpPr>
          <p:nvPr>
            <p:ph type="body" sz="quarter" idx="21"/>
          </p:nvPr>
        </p:nvSpPr>
        <p:spPr>
          <a:xfrm>
            <a:off x="6490443" y="4353619"/>
            <a:ext cx="4790132" cy="1451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F612267D-FB86-E94C-AC53-80823F9919A0}"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FEFD33B8-7A57-F74D-9B77-8522B83C63C5}" type="slidenum">
              <a:rPr lang="uk-UA"/>
              <a:pPr>
                <a:defRPr/>
              </a:pPr>
              <a:t>‹#›</a:t>
            </a:fld>
            <a:endParaRPr lang="uk-UA" dirty="0"/>
          </a:p>
        </p:txBody>
      </p:sp>
    </p:spTree>
    <p:extLst>
      <p:ext uri="{BB962C8B-B14F-4D97-AF65-F5344CB8AC3E}">
        <p14:creationId xmlns:p14="http://schemas.microsoft.com/office/powerpoint/2010/main" val="1397231119"/>
      </p:ext>
    </p:extLst>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 CRED BLUE">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3"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6"/>
          <p:cNvSpPr>
            <a:spLocks noGrp="1"/>
          </p:cNvSpPr>
          <p:nvPr>
            <p:ph type="body" sz="quarter" idx="19"/>
          </p:nvPr>
        </p:nvSpPr>
        <p:spPr>
          <a:xfrm>
            <a:off x="3525491"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26"/>
          <p:cNvSpPr>
            <a:spLocks noGrp="1"/>
          </p:cNvSpPr>
          <p:nvPr>
            <p:ph type="body" sz="quarter" idx="20"/>
          </p:nvPr>
        </p:nvSpPr>
        <p:spPr>
          <a:xfrm>
            <a:off x="6330156"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6"/>
          <p:cNvSpPr>
            <a:spLocks noGrp="1"/>
          </p:cNvSpPr>
          <p:nvPr>
            <p:ph type="body" sz="quarter" idx="21"/>
          </p:nvPr>
        </p:nvSpPr>
        <p:spPr>
          <a:xfrm>
            <a:off x="9097489"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D7B5E176-02D2-4145-8A1D-9976A5174545}"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1D76B19B-E519-BC44-84C3-C9AF20EA0DEB}" type="slidenum">
              <a:rPr lang="uk-UA"/>
              <a:pPr>
                <a:defRPr/>
              </a:pPr>
              <a:t>‹#›</a:t>
            </a:fld>
            <a:endParaRPr lang="uk-UA" dirty="0"/>
          </a:p>
        </p:txBody>
      </p:sp>
    </p:spTree>
    <p:extLst>
      <p:ext uri="{BB962C8B-B14F-4D97-AF65-F5344CB8AC3E}">
        <p14:creationId xmlns:p14="http://schemas.microsoft.com/office/powerpoint/2010/main" val="2945980770"/>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 CRED BLUE">
    <p:spTree>
      <p:nvGrpSpPr>
        <p:cNvPr id="1" name=""/>
        <p:cNvGrpSpPr/>
        <p:nvPr/>
      </p:nvGrpSpPr>
      <p:grpSpPr>
        <a:xfrm>
          <a:off x="0" y="0"/>
          <a:ext cx="0" cy="0"/>
          <a:chOff x="0" y="0"/>
          <a:chExt cx="0" cy="0"/>
        </a:xfrm>
      </p:grpSpPr>
      <p:pic>
        <p:nvPicPr>
          <p:cNvPr id="33"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73615"/>
            <a:ext cx="2300394" cy="131064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73615"/>
            <a:ext cx="2300394" cy="131064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73615"/>
            <a:ext cx="2300394" cy="131064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73615"/>
            <a:ext cx="2300394" cy="131064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4350604"/>
            <a:ext cx="2300394" cy="131064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4350604"/>
            <a:ext cx="2300394" cy="131064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4350604"/>
            <a:ext cx="2300394" cy="131064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4350604"/>
            <a:ext cx="2300394" cy="1310644"/>
          </a:xfrm>
        </p:spPr>
        <p:txBody>
          <a:bodyPr/>
          <a:lstStyle/>
          <a:p>
            <a:pPr lvl="0"/>
            <a:r>
              <a:rPr lang="en-US" dirty="0"/>
              <a:t>Click to edit Master text styles</a:t>
            </a:r>
          </a:p>
        </p:txBody>
      </p:sp>
      <p:sp>
        <p:nvSpPr>
          <p:cNvPr id="52" name="Date Placeholder 2"/>
          <p:cNvSpPr>
            <a:spLocks noGrp="1"/>
          </p:cNvSpPr>
          <p:nvPr>
            <p:ph type="dt" sz="half" idx="30"/>
          </p:nvPr>
        </p:nvSpPr>
        <p:spPr/>
        <p:txBody>
          <a:bodyPr/>
          <a:lstStyle>
            <a:lvl1pPr>
              <a:defRPr/>
            </a:lvl1pPr>
          </a:lstStyle>
          <a:p>
            <a:pPr>
              <a:defRPr/>
            </a:pPr>
            <a:fld id="{8BB91926-798A-F743-9A49-3920A7B77E85}" type="datetime3">
              <a:rPr lang="en-GB"/>
              <a:pPr>
                <a:defRPr/>
              </a:pPr>
              <a:t>7 April, 2021</a:t>
            </a:fld>
            <a:endParaRPr lang="is-IS" dirty="0"/>
          </a:p>
        </p:txBody>
      </p:sp>
      <p:sp>
        <p:nvSpPr>
          <p:cNvPr id="53" name="Footer Placeholder 3"/>
          <p:cNvSpPr>
            <a:spLocks noGrp="1"/>
          </p:cNvSpPr>
          <p:nvPr>
            <p:ph type="ftr" sz="quarter" idx="31"/>
          </p:nvPr>
        </p:nvSpPr>
        <p:spPr/>
        <p:txBody>
          <a:bodyPr/>
          <a:lstStyle>
            <a:lvl1pPr>
              <a:defRPr smtClean="0"/>
            </a:lvl1pPr>
          </a:lstStyle>
          <a:p>
            <a:pPr>
              <a:defRPr/>
            </a:pPr>
            <a:r>
              <a:rPr lang="en-US"/>
              <a:t>Private | Confidential | Internal Use Only </a:t>
            </a:r>
          </a:p>
        </p:txBody>
      </p:sp>
      <p:sp>
        <p:nvSpPr>
          <p:cNvPr id="54" name="Slide Number Placeholder 4"/>
          <p:cNvSpPr>
            <a:spLocks noGrp="1"/>
          </p:cNvSpPr>
          <p:nvPr>
            <p:ph type="sldNum" sz="quarter" idx="32"/>
          </p:nvPr>
        </p:nvSpPr>
        <p:spPr/>
        <p:txBody>
          <a:bodyPr/>
          <a:lstStyle>
            <a:lvl1pPr>
              <a:defRPr/>
            </a:lvl1pPr>
          </a:lstStyle>
          <a:p>
            <a:pPr>
              <a:defRPr/>
            </a:pPr>
            <a:fld id="{F58C4DE8-00BF-BC42-886D-00D7AA06CCC1}" type="slidenum">
              <a:rPr lang="uk-UA"/>
              <a:pPr>
                <a:defRPr/>
              </a:pPr>
              <a:t>‹#›</a:t>
            </a:fld>
            <a:endParaRPr lang="uk-UA" dirty="0"/>
          </a:p>
        </p:txBody>
      </p:sp>
    </p:spTree>
    <p:extLst>
      <p:ext uri="{BB962C8B-B14F-4D97-AF65-F5344CB8AC3E}">
        <p14:creationId xmlns:p14="http://schemas.microsoft.com/office/powerpoint/2010/main" val="478979819"/>
      </p:ext>
    </p:extLst>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 CRED BLUE">
    <p:spTree>
      <p:nvGrpSpPr>
        <p:cNvPr id="1" name=""/>
        <p:cNvGrpSpPr/>
        <p:nvPr/>
      </p:nvGrpSpPr>
      <p:grpSpPr>
        <a:xfrm>
          <a:off x="0" y="0"/>
          <a:ext cx="0" cy="0"/>
          <a:chOff x="0" y="0"/>
          <a:chExt cx="0" cy="0"/>
        </a:xfrm>
      </p:grpSpPr>
      <p:pic>
        <p:nvPicPr>
          <p:cNvPr id="45"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1989252"/>
            <a:ext cx="2300394" cy="793617"/>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1989252"/>
            <a:ext cx="2300394" cy="793617"/>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1989252"/>
            <a:ext cx="2300394" cy="793617"/>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1989252"/>
            <a:ext cx="2300394" cy="793617"/>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3527885"/>
            <a:ext cx="2300394" cy="793617"/>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3527885"/>
            <a:ext cx="2300394" cy="793617"/>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3527885"/>
            <a:ext cx="2300394" cy="793617"/>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3527885"/>
            <a:ext cx="2300394" cy="793617"/>
          </a:xfrm>
        </p:spPr>
        <p:txBody>
          <a:bodyPr/>
          <a:lstStyle/>
          <a:p>
            <a:pPr lvl="0"/>
            <a:r>
              <a:rPr lang="en-US" dirty="0"/>
              <a:t>Click to edit Master text styles</a:t>
            </a:r>
          </a:p>
        </p:txBody>
      </p:sp>
      <p:sp>
        <p:nvSpPr>
          <p:cNvPr id="57" name="Text Placeholder 26"/>
          <p:cNvSpPr>
            <a:spLocks noGrp="1"/>
          </p:cNvSpPr>
          <p:nvPr>
            <p:ph type="body" sz="quarter" idx="34"/>
          </p:nvPr>
        </p:nvSpPr>
        <p:spPr>
          <a:xfrm>
            <a:off x="771419" y="5081319"/>
            <a:ext cx="2300394" cy="793617"/>
          </a:xfrm>
        </p:spPr>
        <p:txBody>
          <a:bodyPr/>
          <a:lstStyle/>
          <a:p>
            <a:pPr lvl="0"/>
            <a:r>
              <a:rPr lang="en-US" dirty="0"/>
              <a:t>Click to edit Master text styles</a:t>
            </a:r>
          </a:p>
        </p:txBody>
      </p:sp>
      <p:sp>
        <p:nvSpPr>
          <p:cNvPr id="58" name="Text Placeholder 26"/>
          <p:cNvSpPr>
            <a:spLocks noGrp="1"/>
          </p:cNvSpPr>
          <p:nvPr>
            <p:ph type="body" sz="quarter" idx="35"/>
          </p:nvPr>
        </p:nvSpPr>
        <p:spPr>
          <a:xfrm>
            <a:off x="3530147" y="5081319"/>
            <a:ext cx="2300394" cy="793617"/>
          </a:xfrm>
        </p:spPr>
        <p:txBody>
          <a:bodyPr/>
          <a:lstStyle/>
          <a:p>
            <a:pPr lvl="0"/>
            <a:r>
              <a:rPr lang="en-US" dirty="0"/>
              <a:t>Click to edit Master text styles</a:t>
            </a:r>
          </a:p>
        </p:txBody>
      </p:sp>
      <p:sp>
        <p:nvSpPr>
          <p:cNvPr id="59" name="Text Placeholder 26"/>
          <p:cNvSpPr>
            <a:spLocks noGrp="1"/>
          </p:cNvSpPr>
          <p:nvPr>
            <p:ph type="body" sz="quarter" idx="36"/>
          </p:nvPr>
        </p:nvSpPr>
        <p:spPr>
          <a:xfrm>
            <a:off x="6334812" y="5081319"/>
            <a:ext cx="2300394" cy="793617"/>
          </a:xfrm>
        </p:spPr>
        <p:txBody>
          <a:bodyPr/>
          <a:lstStyle/>
          <a:p>
            <a:pPr lvl="0"/>
            <a:r>
              <a:rPr lang="en-US" dirty="0"/>
              <a:t>Click to edit Master text styles</a:t>
            </a:r>
          </a:p>
        </p:txBody>
      </p:sp>
      <p:sp>
        <p:nvSpPr>
          <p:cNvPr id="60" name="Text Placeholder 26"/>
          <p:cNvSpPr>
            <a:spLocks noGrp="1"/>
          </p:cNvSpPr>
          <p:nvPr>
            <p:ph type="body" sz="quarter" idx="37"/>
          </p:nvPr>
        </p:nvSpPr>
        <p:spPr>
          <a:xfrm>
            <a:off x="9102145" y="5081319"/>
            <a:ext cx="2300394" cy="793617"/>
          </a:xfrm>
        </p:spPr>
        <p:txBody>
          <a:bodyPr/>
          <a:lstStyle/>
          <a:p>
            <a:pPr lvl="0"/>
            <a:r>
              <a:rPr lang="en-US" dirty="0"/>
              <a:t>Click to edit Master text styles</a:t>
            </a:r>
          </a:p>
        </p:txBody>
      </p:sp>
      <p:sp>
        <p:nvSpPr>
          <p:cNvPr id="72" name="Date Placeholder 2"/>
          <p:cNvSpPr>
            <a:spLocks noGrp="1"/>
          </p:cNvSpPr>
          <p:nvPr>
            <p:ph type="dt" sz="half" idx="38"/>
          </p:nvPr>
        </p:nvSpPr>
        <p:spPr/>
        <p:txBody>
          <a:bodyPr/>
          <a:lstStyle>
            <a:lvl1pPr>
              <a:defRPr/>
            </a:lvl1pPr>
          </a:lstStyle>
          <a:p>
            <a:pPr>
              <a:defRPr/>
            </a:pPr>
            <a:fld id="{B1A58B77-4836-794B-BCB2-0C1A7B1ABD29}" type="datetime3">
              <a:rPr lang="en-GB"/>
              <a:pPr>
                <a:defRPr/>
              </a:pPr>
              <a:t>7 April, 2021</a:t>
            </a:fld>
            <a:endParaRPr lang="is-IS" dirty="0"/>
          </a:p>
        </p:txBody>
      </p:sp>
      <p:sp>
        <p:nvSpPr>
          <p:cNvPr id="73" name="Footer Placeholder 3"/>
          <p:cNvSpPr>
            <a:spLocks noGrp="1"/>
          </p:cNvSpPr>
          <p:nvPr>
            <p:ph type="ftr" sz="quarter" idx="39"/>
          </p:nvPr>
        </p:nvSpPr>
        <p:spPr/>
        <p:txBody>
          <a:bodyPr/>
          <a:lstStyle>
            <a:lvl1pPr>
              <a:defRPr smtClean="0"/>
            </a:lvl1pPr>
          </a:lstStyle>
          <a:p>
            <a:pPr>
              <a:defRPr/>
            </a:pPr>
            <a:r>
              <a:rPr lang="en-US"/>
              <a:t>Private | Confidential | Internal Use Only </a:t>
            </a:r>
          </a:p>
        </p:txBody>
      </p:sp>
      <p:sp>
        <p:nvSpPr>
          <p:cNvPr id="74" name="Slide Number Placeholder 4"/>
          <p:cNvSpPr>
            <a:spLocks noGrp="1"/>
          </p:cNvSpPr>
          <p:nvPr>
            <p:ph type="sldNum" sz="quarter" idx="40"/>
          </p:nvPr>
        </p:nvSpPr>
        <p:spPr/>
        <p:txBody>
          <a:bodyPr/>
          <a:lstStyle>
            <a:lvl1pPr>
              <a:defRPr/>
            </a:lvl1pPr>
          </a:lstStyle>
          <a:p>
            <a:pPr>
              <a:defRPr/>
            </a:pPr>
            <a:fld id="{8D37062F-19A5-3947-9654-5606D6ABB40F}" type="slidenum">
              <a:rPr lang="uk-UA"/>
              <a:pPr>
                <a:defRPr/>
              </a:pPr>
              <a:t>‹#›</a:t>
            </a:fld>
            <a:endParaRPr lang="uk-UA" dirty="0"/>
          </a:p>
        </p:txBody>
      </p:sp>
    </p:spTree>
    <p:extLst>
      <p:ext uri="{BB962C8B-B14F-4D97-AF65-F5344CB8AC3E}">
        <p14:creationId xmlns:p14="http://schemas.microsoft.com/office/powerpoint/2010/main" val="2991005657"/>
      </p:ext>
    </p:extLst>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CRED GREEN">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3"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6"/>
          <p:cNvSpPr>
            <a:spLocks noGrp="1"/>
          </p:cNvSpPr>
          <p:nvPr>
            <p:ph type="body" sz="quarter" idx="19"/>
          </p:nvPr>
        </p:nvSpPr>
        <p:spPr>
          <a:xfrm>
            <a:off x="3525491"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26"/>
          <p:cNvSpPr>
            <a:spLocks noGrp="1"/>
          </p:cNvSpPr>
          <p:nvPr>
            <p:ph type="body" sz="quarter" idx="20"/>
          </p:nvPr>
        </p:nvSpPr>
        <p:spPr>
          <a:xfrm>
            <a:off x="6330156"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6"/>
          <p:cNvSpPr>
            <a:spLocks noGrp="1"/>
          </p:cNvSpPr>
          <p:nvPr>
            <p:ph type="body" sz="quarter" idx="21"/>
          </p:nvPr>
        </p:nvSpPr>
        <p:spPr>
          <a:xfrm>
            <a:off x="9097489"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899D6F39-A58C-8040-9183-BC8F1101641B}"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D00B3E15-989A-D546-9640-3C35996C5F2A}" type="slidenum">
              <a:rPr lang="uk-UA"/>
              <a:pPr>
                <a:defRPr/>
              </a:pPr>
              <a:t>‹#›</a:t>
            </a:fld>
            <a:endParaRPr lang="uk-UA" dirty="0"/>
          </a:p>
        </p:txBody>
      </p:sp>
    </p:spTree>
    <p:extLst>
      <p:ext uri="{BB962C8B-B14F-4D97-AF65-F5344CB8AC3E}">
        <p14:creationId xmlns:p14="http://schemas.microsoft.com/office/powerpoint/2010/main" val="953737927"/>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 CRED GREEN 2">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2" y="2060575"/>
            <a:ext cx="4825182" cy="14404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6"/>
          <p:cNvSpPr>
            <a:spLocks noGrp="1"/>
          </p:cNvSpPr>
          <p:nvPr>
            <p:ph type="body" sz="quarter" idx="19"/>
          </p:nvPr>
        </p:nvSpPr>
        <p:spPr>
          <a:xfrm>
            <a:off x="6471676" y="2060575"/>
            <a:ext cx="4808899" cy="1440433"/>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20"/>
          </p:nvPr>
        </p:nvSpPr>
        <p:spPr>
          <a:xfrm>
            <a:off x="776922" y="4353619"/>
            <a:ext cx="4815021" cy="14516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Text Placeholder 26"/>
          <p:cNvSpPr>
            <a:spLocks noGrp="1"/>
          </p:cNvSpPr>
          <p:nvPr>
            <p:ph type="body" sz="quarter" idx="21"/>
          </p:nvPr>
        </p:nvSpPr>
        <p:spPr>
          <a:xfrm>
            <a:off x="6490443" y="4353619"/>
            <a:ext cx="4790132" cy="1451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E7344467-76A8-8345-AB62-827F1790781D}"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A2DB6066-2A7A-EB49-9A40-AB0624029920}" type="slidenum">
              <a:rPr lang="uk-UA"/>
              <a:pPr>
                <a:defRPr/>
              </a:pPr>
              <a:t>‹#›</a:t>
            </a:fld>
            <a:endParaRPr lang="uk-UA" dirty="0"/>
          </a:p>
        </p:txBody>
      </p:sp>
    </p:spTree>
    <p:extLst>
      <p:ext uri="{BB962C8B-B14F-4D97-AF65-F5344CB8AC3E}">
        <p14:creationId xmlns:p14="http://schemas.microsoft.com/office/powerpoint/2010/main" val="1857402946"/>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 CRED GREEN">
    <p:spTree>
      <p:nvGrpSpPr>
        <p:cNvPr id="1" name=""/>
        <p:cNvGrpSpPr/>
        <p:nvPr/>
      </p:nvGrpSpPr>
      <p:grpSpPr>
        <a:xfrm>
          <a:off x="0" y="0"/>
          <a:ext cx="0" cy="0"/>
          <a:chOff x="0" y="0"/>
          <a:chExt cx="0" cy="0"/>
        </a:xfrm>
      </p:grpSpPr>
      <p:pic>
        <p:nvPicPr>
          <p:cNvPr id="33"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73615"/>
            <a:ext cx="2300394" cy="131064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73615"/>
            <a:ext cx="2300394" cy="131064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73615"/>
            <a:ext cx="2300394" cy="131064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73615"/>
            <a:ext cx="2300394" cy="131064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4350604"/>
            <a:ext cx="2300394" cy="131064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4350604"/>
            <a:ext cx="2300394" cy="131064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4350604"/>
            <a:ext cx="2300394" cy="131064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4350604"/>
            <a:ext cx="2300394" cy="1310644"/>
          </a:xfrm>
        </p:spPr>
        <p:txBody>
          <a:bodyPr/>
          <a:lstStyle/>
          <a:p>
            <a:pPr lvl="0"/>
            <a:r>
              <a:rPr lang="en-US" dirty="0"/>
              <a:t>Click to edit Master text styles</a:t>
            </a:r>
          </a:p>
        </p:txBody>
      </p:sp>
      <p:sp>
        <p:nvSpPr>
          <p:cNvPr id="52" name="Date Placeholder 2"/>
          <p:cNvSpPr>
            <a:spLocks noGrp="1"/>
          </p:cNvSpPr>
          <p:nvPr>
            <p:ph type="dt" sz="half" idx="30"/>
          </p:nvPr>
        </p:nvSpPr>
        <p:spPr/>
        <p:txBody>
          <a:bodyPr/>
          <a:lstStyle>
            <a:lvl1pPr>
              <a:defRPr/>
            </a:lvl1pPr>
          </a:lstStyle>
          <a:p>
            <a:pPr>
              <a:defRPr/>
            </a:pPr>
            <a:fld id="{674EA264-C034-AB47-8E1C-6B43034A4F58}" type="datetime3">
              <a:rPr lang="en-GB"/>
              <a:pPr>
                <a:defRPr/>
              </a:pPr>
              <a:t>7 April, 2021</a:t>
            </a:fld>
            <a:endParaRPr lang="is-IS" dirty="0"/>
          </a:p>
        </p:txBody>
      </p:sp>
      <p:sp>
        <p:nvSpPr>
          <p:cNvPr id="53" name="Footer Placeholder 3"/>
          <p:cNvSpPr>
            <a:spLocks noGrp="1"/>
          </p:cNvSpPr>
          <p:nvPr>
            <p:ph type="ftr" sz="quarter" idx="31"/>
          </p:nvPr>
        </p:nvSpPr>
        <p:spPr/>
        <p:txBody>
          <a:bodyPr/>
          <a:lstStyle>
            <a:lvl1pPr>
              <a:defRPr smtClean="0"/>
            </a:lvl1pPr>
          </a:lstStyle>
          <a:p>
            <a:pPr>
              <a:defRPr/>
            </a:pPr>
            <a:r>
              <a:rPr lang="en-US"/>
              <a:t>Private | Confidential | Internal Use Only </a:t>
            </a:r>
          </a:p>
        </p:txBody>
      </p:sp>
      <p:sp>
        <p:nvSpPr>
          <p:cNvPr id="54" name="Slide Number Placeholder 4"/>
          <p:cNvSpPr>
            <a:spLocks noGrp="1"/>
          </p:cNvSpPr>
          <p:nvPr>
            <p:ph type="sldNum" sz="quarter" idx="32"/>
          </p:nvPr>
        </p:nvSpPr>
        <p:spPr/>
        <p:txBody>
          <a:bodyPr/>
          <a:lstStyle>
            <a:lvl1pPr>
              <a:defRPr/>
            </a:lvl1pPr>
          </a:lstStyle>
          <a:p>
            <a:pPr>
              <a:defRPr/>
            </a:pPr>
            <a:fld id="{F4C831F4-3E62-EC4C-B5EC-7612A78BAF25}" type="slidenum">
              <a:rPr lang="uk-UA"/>
              <a:pPr>
                <a:defRPr/>
              </a:pPr>
              <a:t>‹#›</a:t>
            </a:fld>
            <a:endParaRPr lang="uk-UA" dirty="0"/>
          </a:p>
        </p:txBody>
      </p:sp>
    </p:spTree>
    <p:extLst>
      <p:ext uri="{BB962C8B-B14F-4D97-AF65-F5344CB8AC3E}">
        <p14:creationId xmlns:p14="http://schemas.microsoft.com/office/powerpoint/2010/main" val="124016867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IMAGE WITH DESCRI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dirty="0"/>
          </a:p>
        </p:txBody>
      </p:sp>
      <p:sp>
        <p:nvSpPr>
          <p:cNvPr id="4" name="Text Placeholder 3"/>
          <p:cNvSpPr>
            <a:spLocks noGrp="1"/>
          </p:cNvSpPr>
          <p:nvPr>
            <p:ph type="body" sz="half" idx="2"/>
          </p:nvPr>
        </p:nvSpPr>
        <p:spPr bwMode="ltGray">
          <a:xfrm>
            <a:off x="8153400" y="1524000"/>
            <a:ext cx="3425984" cy="4572000"/>
          </a:xfrm>
          <a:solidFill>
            <a:schemeClr val="bg1"/>
          </a:solidFill>
        </p:spPr>
        <p:txBody>
          <a:bodyPr>
            <a:noAutofit/>
          </a:bodyPr>
          <a:lstStyle>
            <a:lvl1pPr marL="342900" indent="-342900">
              <a:spcBef>
                <a:spcPts val="900"/>
              </a:spcBef>
              <a:buFont typeface="Wingdings" charset="2"/>
              <a:buChar char="§"/>
              <a:defRPr sz="1600" baseline="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1" name="Picture Placeholder 2"/>
          <p:cNvSpPr>
            <a:spLocks noGrp="1"/>
          </p:cNvSpPr>
          <p:nvPr>
            <p:ph type="pic" sz="quarter" idx="14"/>
          </p:nvPr>
        </p:nvSpPr>
        <p:spPr>
          <a:xfrm>
            <a:off x="609600" y="1524000"/>
            <a:ext cx="7312025" cy="4572000"/>
          </a:xfrm>
        </p:spPr>
        <p:txBody>
          <a:bodyPr tIns="1828800" rtlCol="0">
            <a:noAutofit/>
          </a:bodyPr>
          <a:lstStyle>
            <a:lvl1pPr marL="0" indent="0" algn="ctr">
              <a:buNone/>
              <a:defRPr/>
            </a:lvl1pPr>
          </a:lstStyle>
          <a:p>
            <a:pPr lvl="0"/>
            <a:r>
              <a:rPr lang="en-US" noProof="0"/>
              <a:t>Drag picture to placeholder or click icon to add</a:t>
            </a:r>
            <a:endParaRPr lang="en-US" noProof="0" dirty="0"/>
          </a:p>
        </p:txBody>
      </p:sp>
      <p:sp>
        <p:nvSpPr>
          <p:cNvPr id="6" name="Date Placeholder 4"/>
          <p:cNvSpPr>
            <a:spLocks noGrp="1"/>
          </p:cNvSpPr>
          <p:nvPr>
            <p:ph type="dt" sz="half" idx="15"/>
          </p:nvPr>
        </p:nvSpPr>
        <p:spPr/>
        <p:txBody>
          <a:bodyPr/>
          <a:lstStyle>
            <a:lvl1pPr>
              <a:defRPr/>
            </a:lvl1pPr>
          </a:lstStyle>
          <a:p>
            <a:pPr>
              <a:defRPr/>
            </a:pPr>
            <a:fld id="{15747251-8AA8-C842-B2FF-184045F7D3A8}" type="datetime3">
              <a:rPr lang="en-GB"/>
              <a:pPr>
                <a:defRPr/>
              </a:pPr>
              <a:t>7 April, 2021</a:t>
            </a:fld>
            <a:endParaRPr/>
          </a:p>
        </p:txBody>
      </p:sp>
      <p:sp>
        <p:nvSpPr>
          <p:cNvPr id="7" name="Footer Placeholder 5"/>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9" name="Slide Number Placeholder 6"/>
          <p:cNvSpPr>
            <a:spLocks noGrp="1"/>
          </p:cNvSpPr>
          <p:nvPr>
            <p:ph type="sldNum" sz="quarter" idx="17"/>
          </p:nvPr>
        </p:nvSpPr>
        <p:spPr/>
        <p:txBody>
          <a:bodyPr/>
          <a:lstStyle>
            <a:lvl1pPr>
              <a:defRPr smtClean="0">
                <a:solidFill>
                  <a:schemeClr val="accent5"/>
                </a:solidFill>
              </a:defRPr>
            </a:lvl1pPr>
          </a:lstStyle>
          <a:p>
            <a:pPr>
              <a:defRPr/>
            </a:pPr>
            <a:fld id="{1DE3C767-223D-F941-B3D8-59B39E7B2F04}" type="slidenum">
              <a:rPr lang="uk-UA"/>
              <a:pPr>
                <a:defRPr/>
              </a:pPr>
              <a:t>‹#›</a:t>
            </a:fld>
            <a:endParaRPr lang="uk-UA" dirty="0"/>
          </a:p>
        </p:txBody>
      </p:sp>
    </p:spTree>
    <p:extLst>
      <p:ext uri="{BB962C8B-B14F-4D97-AF65-F5344CB8AC3E}">
        <p14:creationId xmlns:p14="http://schemas.microsoft.com/office/powerpoint/2010/main" val="1839690571"/>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 CRED GREEN">
    <p:spTree>
      <p:nvGrpSpPr>
        <p:cNvPr id="1" name=""/>
        <p:cNvGrpSpPr/>
        <p:nvPr/>
      </p:nvGrpSpPr>
      <p:grpSpPr>
        <a:xfrm>
          <a:off x="0" y="0"/>
          <a:ext cx="0" cy="0"/>
          <a:chOff x="0" y="0"/>
          <a:chExt cx="0" cy="0"/>
        </a:xfrm>
      </p:grpSpPr>
      <p:pic>
        <p:nvPicPr>
          <p:cNvPr id="45"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00365"/>
            <a:ext cx="2300394" cy="78250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00365"/>
            <a:ext cx="2300394" cy="78250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00365"/>
            <a:ext cx="2300394" cy="78250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00365"/>
            <a:ext cx="2300394" cy="78250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3538998"/>
            <a:ext cx="2300394" cy="78250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3538998"/>
            <a:ext cx="2300394" cy="78250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3538998"/>
            <a:ext cx="2300394" cy="78250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3538998"/>
            <a:ext cx="2300394" cy="782504"/>
          </a:xfrm>
        </p:spPr>
        <p:txBody>
          <a:bodyPr/>
          <a:lstStyle/>
          <a:p>
            <a:pPr lvl="0"/>
            <a:r>
              <a:rPr lang="en-US" dirty="0"/>
              <a:t>Click to edit Master text styles</a:t>
            </a:r>
          </a:p>
        </p:txBody>
      </p:sp>
      <p:sp>
        <p:nvSpPr>
          <p:cNvPr id="57" name="Text Placeholder 26"/>
          <p:cNvSpPr>
            <a:spLocks noGrp="1"/>
          </p:cNvSpPr>
          <p:nvPr>
            <p:ph type="body" sz="quarter" idx="34"/>
          </p:nvPr>
        </p:nvSpPr>
        <p:spPr>
          <a:xfrm>
            <a:off x="771419" y="5092432"/>
            <a:ext cx="2300394" cy="782504"/>
          </a:xfrm>
        </p:spPr>
        <p:txBody>
          <a:bodyPr/>
          <a:lstStyle/>
          <a:p>
            <a:pPr lvl="0"/>
            <a:r>
              <a:rPr lang="en-US" dirty="0"/>
              <a:t>Click to edit Master text styles</a:t>
            </a:r>
          </a:p>
        </p:txBody>
      </p:sp>
      <p:sp>
        <p:nvSpPr>
          <p:cNvPr id="58" name="Text Placeholder 26"/>
          <p:cNvSpPr>
            <a:spLocks noGrp="1"/>
          </p:cNvSpPr>
          <p:nvPr>
            <p:ph type="body" sz="quarter" idx="35"/>
          </p:nvPr>
        </p:nvSpPr>
        <p:spPr>
          <a:xfrm>
            <a:off x="3530147" y="5092432"/>
            <a:ext cx="2300394" cy="782504"/>
          </a:xfrm>
        </p:spPr>
        <p:txBody>
          <a:bodyPr/>
          <a:lstStyle/>
          <a:p>
            <a:pPr lvl="0"/>
            <a:r>
              <a:rPr lang="en-US" dirty="0"/>
              <a:t>Click to edit Master text styles</a:t>
            </a:r>
          </a:p>
        </p:txBody>
      </p:sp>
      <p:sp>
        <p:nvSpPr>
          <p:cNvPr id="59" name="Text Placeholder 26"/>
          <p:cNvSpPr>
            <a:spLocks noGrp="1"/>
          </p:cNvSpPr>
          <p:nvPr>
            <p:ph type="body" sz="quarter" idx="36"/>
          </p:nvPr>
        </p:nvSpPr>
        <p:spPr>
          <a:xfrm>
            <a:off x="6334812" y="5092432"/>
            <a:ext cx="2300394" cy="782504"/>
          </a:xfrm>
        </p:spPr>
        <p:txBody>
          <a:bodyPr/>
          <a:lstStyle/>
          <a:p>
            <a:pPr lvl="0"/>
            <a:r>
              <a:rPr lang="en-US" dirty="0"/>
              <a:t>Click to edit Master text styles</a:t>
            </a:r>
          </a:p>
        </p:txBody>
      </p:sp>
      <p:sp>
        <p:nvSpPr>
          <p:cNvPr id="60" name="Text Placeholder 26"/>
          <p:cNvSpPr>
            <a:spLocks noGrp="1"/>
          </p:cNvSpPr>
          <p:nvPr>
            <p:ph type="body" sz="quarter" idx="37"/>
          </p:nvPr>
        </p:nvSpPr>
        <p:spPr>
          <a:xfrm>
            <a:off x="9102145" y="5092432"/>
            <a:ext cx="2300394" cy="782504"/>
          </a:xfrm>
        </p:spPr>
        <p:txBody>
          <a:bodyPr/>
          <a:lstStyle/>
          <a:p>
            <a:pPr lvl="0"/>
            <a:r>
              <a:rPr lang="en-US" dirty="0"/>
              <a:t>Click to edit Master text styles</a:t>
            </a:r>
          </a:p>
        </p:txBody>
      </p:sp>
      <p:sp>
        <p:nvSpPr>
          <p:cNvPr id="72" name="Date Placeholder 2"/>
          <p:cNvSpPr>
            <a:spLocks noGrp="1"/>
          </p:cNvSpPr>
          <p:nvPr>
            <p:ph type="dt" sz="half" idx="38"/>
          </p:nvPr>
        </p:nvSpPr>
        <p:spPr/>
        <p:txBody>
          <a:bodyPr/>
          <a:lstStyle>
            <a:lvl1pPr>
              <a:defRPr/>
            </a:lvl1pPr>
          </a:lstStyle>
          <a:p>
            <a:pPr>
              <a:defRPr/>
            </a:pPr>
            <a:fld id="{A4C3CB0C-53A0-AC4F-A017-DF6AE044CD26}" type="datetime3">
              <a:rPr lang="en-GB"/>
              <a:pPr>
                <a:defRPr/>
              </a:pPr>
              <a:t>7 April, 2021</a:t>
            </a:fld>
            <a:endParaRPr lang="is-IS" dirty="0"/>
          </a:p>
        </p:txBody>
      </p:sp>
      <p:sp>
        <p:nvSpPr>
          <p:cNvPr id="73" name="Footer Placeholder 3"/>
          <p:cNvSpPr>
            <a:spLocks noGrp="1"/>
          </p:cNvSpPr>
          <p:nvPr>
            <p:ph type="ftr" sz="quarter" idx="39"/>
          </p:nvPr>
        </p:nvSpPr>
        <p:spPr/>
        <p:txBody>
          <a:bodyPr/>
          <a:lstStyle>
            <a:lvl1pPr>
              <a:defRPr smtClean="0"/>
            </a:lvl1pPr>
          </a:lstStyle>
          <a:p>
            <a:pPr>
              <a:defRPr/>
            </a:pPr>
            <a:r>
              <a:rPr lang="en-US"/>
              <a:t>Private | Confidential | Internal Use Only </a:t>
            </a:r>
          </a:p>
        </p:txBody>
      </p:sp>
      <p:sp>
        <p:nvSpPr>
          <p:cNvPr id="74" name="Slide Number Placeholder 4"/>
          <p:cNvSpPr>
            <a:spLocks noGrp="1"/>
          </p:cNvSpPr>
          <p:nvPr>
            <p:ph type="sldNum" sz="quarter" idx="40"/>
          </p:nvPr>
        </p:nvSpPr>
        <p:spPr/>
        <p:txBody>
          <a:bodyPr/>
          <a:lstStyle>
            <a:lvl1pPr>
              <a:defRPr/>
            </a:lvl1pPr>
          </a:lstStyle>
          <a:p>
            <a:pPr>
              <a:defRPr/>
            </a:pPr>
            <a:fld id="{CCEFF923-C11D-A74D-8DD7-02A5FFE9F6A7}" type="slidenum">
              <a:rPr lang="uk-UA"/>
              <a:pPr>
                <a:defRPr/>
              </a:pPr>
              <a:t>‹#›</a:t>
            </a:fld>
            <a:endParaRPr lang="uk-UA" dirty="0"/>
          </a:p>
        </p:txBody>
      </p:sp>
    </p:spTree>
    <p:extLst>
      <p:ext uri="{BB962C8B-B14F-4D97-AF65-F5344CB8AC3E}">
        <p14:creationId xmlns:p14="http://schemas.microsoft.com/office/powerpoint/2010/main" val="3672514754"/>
      </p:ext>
    </p:extLst>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 CRED YELLOW">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3"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6"/>
          <p:cNvSpPr>
            <a:spLocks noGrp="1"/>
          </p:cNvSpPr>
          <p:nvPr>
            <p:ph type="body" sz="quarter" idx="19"/>
          </p:nvPr>
        </p:nvSpPr>
        <p:spPr>
          <a:xfrm>
            <a:off x="3525491"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26"/>
          <p:cNvSpPr>
            <a:spLocks noGrp="1"/>
          </p:cNvSpPr>
          <p:nvPr>
            <p:ph type="body" sz="quarter" idx="20"/>
          </p:nvPr>
        </p:nvSpPr>
        <p:spPr>
          <a:xfrm>
            <a:off x="6330156"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6"/>
          <p:cNvSpPr>
            <a:spLocks noGrp="1"/>
          </p:cNvSpPr>
          <p:nvPr>
            <p:ph type="body" sz="quarter" idx="21"/>
          </p:nvPr>
        </p:nvSpPr>
        <p:spPr>
          <a:xfrm>
            <a:off x="9097489"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545B7ADD-9E9C-7D4F-98A6-965112247E22}"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B0320891-D8EA-D744-8008-9E5E32C6596D}" type="slidenum">
              <a:rPr lang="uk-UA"/>
              <a:pPr>
                <a:defRPr/>
              </a:pPr>
              <a:t>‹#›</a:t>
            </a:fld>
            <a:endParaRPr lang="uk-UA" dirty="0"/>
          </a:p>
        </p:txBody>
      </p:sp>
    </p:spTree>
    <p:extLst>
      <p:ext uri="{BB962C8B-B14F-4D97-AF65-F5344CB8AC3E}">
        <p14:creationId xmlns:p14="http://schemas.microsoft.com/office/powerpoint/2010/main" val="3404878132"/>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 CRED YELLOW 2">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2" y="2060575"/>
            <a:ext cx="4825182" cy="14404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6"/>
          <p:cNvSpPr>
            <a:spLocks noGrp="1"/>
          </p:cNvSpPr>
          <p:nvPr>
            <p:ph type="body" sz="quarter" idx="19"/>
          </p:nvPr>
        </p:nvSpPr>
        <p:spPr>
          <a:xfrm>
            <a:off x="6471676" y="2060575"/>
            <a:ext cx="4808899" cy="1440433"/>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20"/>
          </p:nvPr>
        </p:nvSpPr>
        <p:spPr>
          <a:xfrm>
            <a:off x="776922" y="4353619"/>
            <a:ext cx="4815021" cy="14516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Text Placeholder 26"/>
          <p:cNvSpPr>
            <a:spLocks noGrp="1"/>
          </p:cNvSpPr>
          <p:nvPr>
            <p:ph type="body" sz="quarter" idx="21"/>
          </p:nvPr>
        </p:nvSpPr>
        <p:spPr>
          <a:xfrm>
            <a:off x="6490443" y="4353619"/>
            <a:ext cx="4790132" cy="1451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B35824F1-9FA1-9A47-B85E-7DD059FD354C}"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30643AC4-716D-1E44-B7B2-0056C1A78940}" type="slidenum">
              <a:rPr lang="uk-UA"/>
              <a:pPr>
                <a:defRPr/>
              </a:pPr>
              <a:t>‹#›</a:t>
            </a:fld>
            <a:endParaRPr lang="uk-UA" dirty="0"/>
          </a:p>
        </p:txBody>
      </p:sp>
    </p:spTree>
    <p:extLst>
      <p:ext uri="{BB962C8B-B14F-4D97-AF65-F5344CB8AC3E}">
        <p14:creationId xmlns:p14="http://schemas.microsoft.com/office/powerpoint/2010/main" val="1822265693"/>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 CRED YELLOW">
    <p:spTree>
      <p:nvGrpSpPr>
        <p:cNvPr id="1" name=""/>
        <p:cNvGrpSpPr/>
        <p:nvPr/>
      </p:nvGrpSpPr>
      <p:grpSpPr>
        <a:xfrm>
          <a:off x="0" y="0"/>
          <a:ext cx="0" cy="0"/>
          <a:chOff x="0" y="0"/>
          <a:chExt cx="0" cy="0"/>
        </a:xfrm>
      </p:grpSpPr>
      <p:pic>
        <p:nvPicPr>
          <p:cNvPr id="33"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73615"/>
            <a:ext cx="2300394" cy="131064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73615"/>
            <a:ext cx="2300394" cy="131064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73615"/>
            <a:ext cx="2300394" cy="131064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73615"/>
            <a:ext cx="2300394" cy="131064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4350604"/>
            <a:ext cx="2300394" cy="131064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4350604"/>
            <a:ext cx="2300394" cy="131064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4350604"/>
            <a:ext cx="2300394" cy="131064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4350604"/>
            <a:ext cx="2300394" cy="1310644"/>
          </a:xfrm>
        </p:spPr>
        <p:txBody>
          <a:bodyPr/>
          <a:lstStyle/>
          <a:p>
            <a:pPr lvl="0"/>
            <a:r>
              <a:rPr lang="en-US" dirty="0"/>
              <a:t>Click to edit Master text styles</a:t>
            </a:r>
          </a:p>
        </p:txBody>
      </p:sp>
      <p:sp>
        <p:nvSpPr>
          <p:cNvPr id="52" name="Date Placeholder 2"/>
          <p:cNvSpPr>
            <a:spLocks noGrp="1"/>
          </p:cNvSpPr>
          <p:nvPr>
            <p:ph type="dt" sz="half" idx="30"/>
          </p:nvPr>
        </p:nvSpPr>
        <p:spPr/>
        <p:txBody>
          <a:bodyPr/>
          <a:lstStyle>
            <a:lvl1pPr>
              <a:defRPr/>
            </a:lvl1pPr>
          </a:lstStyle>
          <a:p>
            <a:pPr>
              <a:defRPr/>
            </a:pPr>
            <a:fld id="{E0072DB8-98F6-5646-B3B8-681AD4F7C71A}" type="datetime3">
              <a:rPr lang="en-GB"/>
              <a:pPr>
                <a:defRPr/>
              </a:pPr>
              <a:t>7 April, 2021</a:t>
            </a:fld>
            <a:endParaRPr lang="is-IS" dirty="0"/>
          </a:p>
        </p:txBody>
      </p:sp>
      <p:sp>
        <p:nvSpPr>
          <p:cNvPr id="53" name="Footer Placeholder 3"/>
          <p:cNvSpPr>
            <a:spLocks noGrp="1"/>
          </p:cNvSpPr>
          <p:nvPr>
            <p:ph type="ftr" sz="quarter" idx="31"/>
          </p:nvPr>
        </p:nvSpPr>
        <p:spPr/>
        <p:txBody>
          <a:bodyPr/>
          <a:lstStyle>
            <a:lvl1pPr>
              <a:defRPr smtClean="0"/>
            </a:lvl1pPr>
          </a:lstStyle>
          <a:p>
            <a:pPr>
              <a:defRPr/>
            </a:pPr>
            <a:r>
              <a:rPr lang="en-US"/>
              <a:t>Private | Confidential | Internal Use Only </a:t>
            </a:r>
          </a:p>
        </p:txBody>
      </p:sp>
      <p:sp>
        <p:nvSpPr>
          <p:cNvPr id="54" name="Slide Number Placeholder 4"/>
          <p:cNvSpPr>
            <a:spLocks noGrp="1"/>
          </p:cNvSpPr>
          <p:nvPr>
            <p:ph type="sldNum" sz="quarter" idx="32"/>
          </p:nvPr>
        </p:nvSpPr>
        <p:spPr/>
        <p:txBody>
          <a:bodyPr/>
          <a:lstStyle>
            <a:lvl1pPr>
              <a:defRPr/>
            </a:lvl1pPr>
          </a:lstStyle>
          <a:p>
            <a:pPr>
              <a:defRPr/>
            </a:pPr>
            <a:fld id="{BE7BD8E2-5ABE-254A-864B-B3FF36FEEB6C}" type="slidenum">
              <a:rPr lang="uk-UA"/>
              <a:pPr>
                <a:defRPr/>
              </a:pPr>
              <a:t>‹#›</a:t>
            </a:fld>
            <a:endParaRPr lang="uk-UA" dirty="0"/>
          </a:p>
        </p:txBody>
      </p:sp>
    </p:spTree>
    <p:extLst>
      <p:ext uri="{BB962C8B-B14F-4D97-AF65-F5344CB8AC3E}">
        <p14:creationId xmlns:p14="http://schemas.microsoft.com/office/powerpoint/2010/main" val="812322110"/>
      </p:ext>
    </p:extLst>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 CRED YELLOW">
    <p:spTree>
      <p:nvGrpSpPr>
        <p:cNvPr id="1" name=""/>
        <p:cNvGrpSpPr/>
        <p:nvPr/>
      </p:nvGrpSpPr>
      <p:grpSpPr>
        <a:xfrm>
          <a:off x="0" y="0"/>
          <a:ext cx="0" cy="0"/>
          <a:chOff x="0" y="0"/>
          <a:chExt cx="0" cy="0"/>
        </a:xfrm>
      </p:grpSpPr>
      <p:pic>
        <p:nvPicPr>
          <p:cNvPr id="45"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1976671"/>
            <a:ext cx="2300394" cy="806198"/>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1976671"/>
            <a:ext cx="2300394" cy="806198"/>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1976671"/>
            <a:ext cx="2300394" cy="806198"/>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1976671"/>
            <a:ext cx="2300394" cy="806198"/>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3515304"/>
            <a:ext cx="2300394" cy="806198"/>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3515304"/>
            <a:ext cx="2300394" cy="806198"/>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3515304"/>
            <a:ext cx="2300394" cy="806198"/>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3515304"/>
            <a:ext cx="2300394" cy="806198"/>
          </a:xfrm>
        </p:spPr>
        <p:txBody>
          <a:bodyPr/>
          <a:lstStyle/>
          <a:p>
            <a:pPr lvl="0"/>
            <a:r>
              <a:rPr lang="en-US" dirty="0"/>
              <a:t>Click to edit Master text styles</a:t>
            </a:r>
          </a:p>
        </p:txBody>
      </p:sp>
      <p:sp>
        <p:nvSpPr>
          <p:cNvPr id="57" name="Text Placeholder 26"/>
          <p:cNvSpPr>
            <a:spLocks noGrp="1"/>
          </p:cNvSpPr>
          <p:nvPr>
            <p:ph type="body" sz="quarter" idx="34"/>
          </p:nvPr>
        </p:nvSpPr>
        <p:spPr>
          <a:xfrm>
            <a:off x="771419" y="5068738"/>
            <a:ext cx="2300394" cy="806198"/>
          </a:xfrm>
        </p:spPr>
        <p:txBody>
          <a:bodyPr/>
          <a:lstStyle/>
          <a:p>
            <a:pPr lvl="0"/>
            <a:r>
              <a:rPr lang="en-US" dirty="0"/>
              <a:t>Click to edit Master text styles</a:t>
            </a:r>
          </a:p>
        </p:txBody>
      </p:sp>
      <p:sp>
        <p:nvSpPr>
          <p:cNvPr id="58" name="Text Placeholder 26"/>
          <p:cNvSpPr>
            <a:spLocks noGrp="1"/>
          </p:cNvSpPr>
          <p:nvPr>
            <p:ph type="body" sz="quarter" idx="35"/>
          </p:nvPr>
        </p:nvSpPr>
        <p:spPr>
          <a:xfrm>
            <a:off x="3530147" y="5068738"/>
            <a:ext cx="2300394" cy="806198"/>
          </a:xfrm>
        </p:spPr>
        <p:txBody>
          <a:bodyPr/>
          <a:lstStyle/>
          <a:p>
            <a:pPr lvl="0"/>
            <a:r>
              <a:rPr lang="en-US" dirty="0"/>
              <a:t>Click to edit Master text styles</a:t>
            </a:r>
          </a:p>
        </p:txBody>
      </p:sp>
      <p:sp>
        <p:nvSpPr>
          <p:cNvPr id="59" name="Text Placeholder 26"/>
          <p:cNvSpPr>
            <a:spLocks noGrp="1"/>
          </p:cNvSpPr>
          <p:nvPr>
            <p:ph type="body" sz="quarter" idx="36"/>
          </p:nvPr>
        </p:nvSpPr>
        <p:spPr>
          <a:xfrm>
            <a:off x="6334812" y="5068738"/>
            <a:ext cx="2300394" cy="806198"/>
          </a:xfrm>
        </p:spPr>
        <p:txBody>
          <a:bodyPr/>
          <a:lstStyle/>
          <a:p>
            <a:pPr lvl="0"/>
            <a:r>
              <a:rPr lang="en-US" dirty="0"/>
              <a:t>Click to edit Master text styles</a:t>
            </a:r>
          </a:p>
        </p:txBody>
      </p:sp>
      <p:sp>
        <p:nvSpPr>
          <p:cNvPr id="60" name="Text Placeholder 26"/>
          <p:cNvSpPr>
            <a:spLocks noGrp="1"/>
          </p:cNvSpPr>
          <p:nvPr>
            <p:ph type="body" sz="quarter" idx="37"/>
          </p:nvPr>
        </p:nvSpPr>
        <p:spPr>
          <a:xfrm>
            <a:off x="9102145" y="5068738"/>
            <a:ext cx="2300394" cy="806198"/>
          </a:xfrm>
        </p:spPr>
        <p:txBody>
          <a:bodyPr/>
          <a:lstStyle/>
          <a:p>
            <a:pPr lvl="0"/>
            <a:r>
              <a:rPr lang="en-US" dirty="0"/>
              <a:t>Click to edit Master text styles</a:t>
            </a:r>
          </a:p>
        </p:txBody>
      </p:sp>
      <p:sp>
        <p:nvSpPr>
          <p:cNvPr id="72" name="Date Placeholder 2"/>
          <p:cNvSpPr>
            <a:spLocks noGrp="1"/>
          </p:cNvSpPr>
          <p:nvPr>
            <p:ph type="dt" sz="half" idx="38"/>
          </p:nvPr>
        </p:nvSpPr>
        <p:spPr/>
        <p:txBody>
          <a:bodyPr/>
          <a:lstStyle>
            <a:lvl1pPr>
              <a:defRPr/>
            </a:lvl1pPr>
          </a:lstStyle>
          <a:p>
            <a:pPr>
              <a:defRPr/>
            </a:pPr>
            <a:fld id="{DD98BAE8-1089-564C-8169-BCA37EE61329}" type="datetime3">
              <a:rPr lang="en-GB"/>
              <a:pPr>
                <a:defRPr/>
              </a:pPr>
              <a:t>7 April, 2021</a:t>
            </a:fld>
            <a:endParaRPr lang="is-IS" dirty="0"/>
          </a:p>
        </p:txBody>
      </p:sp>
      <p:sp>
        <p:nvSpPr>
          <p:cNvPr id="73" name="Footer Placeholder 3"/>
          <p:cNvSpPr>
            <a:spLocks noGrp="1"/>
          </p:cNvSpPr>
          <p:nvPr>
            <p:ph type="ftr" sz="quarter" idx="39"/>
          </p:nvPr>
        </p:nvSpPr>
        <p:spPr/>
        <p:txBody>
          <a:bodyPr/>
          <a:lstStyle>
            <a:lvl1pPr>
              <a:defRPr smtClean="0"/>
            </a:lvl1pPr>
          </a:lstStyle>
          <a:p>
            <a:pPr>
              <a:defRPr/>
            </a:pPr>
            <a:r>
              <a:rPr lang="en-US"/>
              <a:t>Private | Confidential | Internal Use Only </a:t>
            </a:r>
          </a:p>
        </p:txBody>
      </p:sp>
      <p:sp>
        <p:nvSpPr>
          <p:cNvPr id="74" name="Slide Number Placeholder 4"/>
          <p:cNvSpPr>
            <a:spLocks noGrp="1"/>
          </p:cNvSpPr>
          <p:nvPr>
            <p:ph type="sldNum" sz="quarter" idx="40"/>
          </p:nvPr>
        </p:nvSpPr>
        <p:spPr/>
        <p:txBody>
          <a:bodyPr/>
          <a:lstStyle>
            <a:lvl1pPr>
              <a:defRPr/>
            </a:lvl1pPr>
          </a:lstStyle>
          <a:p>
            <a:pPr>
              <a:defRPr/>
            </a:pPr>
            <a:fld id="{DA7CC724-8319-ED41-9EA0-278A973E3DFD}" type="slidenum">
              <a:rPr lang="uk-UA"/>
              <a:pPr>
                <a:defRPr/>
              </a:pPr>
              <a:t>‹#›</a:t>
            </a:fld>
            <a:endParaRPr lang="uk-UA" dirty="0"/>
          </a:p>
        </p:txBody>
      </p:sp>
    </p:spTree>
    <p:extLst>
      <p:ext uri="{BB962C8B-B14F-4D97-AF65-F5344CB8AC3E}">
        <p14:creationId xmlns:p14="http://schemas.microsoft.com/office/powerpoint/2010/main" val="3299857504"/>
      </p:ext>
    </p:extLst>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 CRED RED">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3"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6"/>
          <p:cNvSpPr>
            <a:spLocks noGrp="1"/>
          </p:cNvSpPr>
          <p:nvPr>
            <p:ph type="body" sz="quarter" idx="19"/>
          </p:nvPr>
        </p:nvSpPr>
        <p:spPr>
          <a:xfrm>
            <a:off x="3525491"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26"/>
          <p:cNvSpPr>
            <a:spLocks noGrp="1"/>
          </p:cNvSpPr>
          <p:nvPr>
            <p:ph type="body" sz="quarter" idx="20"/>
          </p:nvPr>
        </p:nvSpPr>
        <p:spPr>
          <a:xfrm>
            <a:off x="6330156"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6"/>
          <p:cNvSpPr>
            <a:spLocks noGrp="1"/>
          </p:cNvSpPr>
          <p:nvPr>
            <p:ph type="body" sz="quarter" idx="21"/>
          </p:nvPr>
        </p:nvSpPr>
        <p:spPr>
          <a:xfrm>
            <a:off x="9097489"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1D8B8A04-BE56-C444-89E1-F3B5C2F6A40A}"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7A8431BD-D560-7842-ADCF-5F98C10ED160}" type="slidenum">
              <a:rPr lang="uk-UA"/>
              <a:pPr>
                <a:defRPr/>
              </a:pPr>
              <a:t>‹#›</a:t>
            </a:fld>
            <a:endParaRPr lang="uk-UA" dirty="0"/>
          </a:p>
        </p:txBody>
      </p:sp>
    </p:spTree>
    <p:extLst>
      <p:ext uri="{BB962C8B-B14F-4D97-AF65-F5344CB8AC3E}">
        <p14:creationId xmlns:p14="http://schemas.microsoft.com/office/powerpoint/2010/main" val="1159398281"/>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 CRED RED 2">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2" y="2060575"/>
            <a:ext cx="4825182" cy="14404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6"/>
          <p:cNvSpPr>
            <a:spLocks noGrp="1"/>
          </p:cNvSpPr>
          <p:nvPr>
            <p:ph type="body" sz="quarter" idx="19"/>
          </p:nvPr>
        </p:nvSpPr>
        <p:spPr>
          <a:xfrm>
            <a:off x="6471676" y="2060575"/>
            <a:ext cx="4808899" cy="1440433"/>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20"/>
          </p:nvPr>
        </p:nvSpPr>
        <p:spPr>
          <a:xfrm>
            <a:off x="776922" y="4353619"/>
            <a:ext cx="4815021" cy="14516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Text Placeholder 26"/>
          <p:cNvSpPr>
            <a:spLocks noGrp="1"/>
          </p:cNvSpPr>
          <p:nvPr>
            <p:ph type="body" sz="quarter" idx="21"/>
          </p:nvPr>
        </p:nvSpPr>
        <p:spPr>
          <a:xfrm>
            <a:off x="6490443" y="4353619"/>
            <a:ext cx="4790132" cy="1451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3BD5A053-40CF-F04C-BF25-24EEB22DAFD2}"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B4F348F1-CC86-DD47-920B-37092C14631C}" type="slidenum">
              <a:rPr lang="uk-UA"/>
              <a:pPr>
                <a:defRPr/>
              </a:pPr>
              <a:t>‹#›</a:t>
            </a:fld>
            <a:endParaRPr lang="uk-UA" dirty="0"/>
          </a:p>
        </p:txBody>
      </p:sp>
    </p:spTree>
    <p:extLst>
      <p:ext uri="{BB962C8B-B14F-4D97-AF65-F5344CB8AC3E}">
        <p14:creationId xmlns:p14="http://schemas.microsoft.com/office/powerpoint/2010/main" val="473565823"/>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 CRED RED">
    <p:spTree>
      <p:nvGrpSpPr>
        <p:cNvPr id="1" name=""/>
        <p:cNvGrpSpPr/>
        <p:nvPr/>
      </p:nvGrpSpPr>
      <p:grpSpPr>
        <a:xfrm>
          <a:off x="0" y="0"/>
          <a:ext cx="0" cy="0"/>
          <a:chOff x="0" y="0"/>
          <a:chExt cx="0" cy="0"/>
        </a:xfrm>
      </p:grpSpPr>
      <p:pic>
        <p:nvPicPr>
          <p:cNvPr id="33"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73615"/>
            <a:ext cx="2300394" cy="131064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73615"/>
            <a:ext cx="2300394" cy="131064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73615"/>
            <a:ext cx="2300394" cy="131064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73615"/>
            <a:ext cx="2300394" cy="131064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4350604"/>
            <a:ext cx="2300394" cy="131064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4350604"/>
            <a:ext cx="2300394" cy="131064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4350604"/>
            <a:ext cx="2300394" cy="131064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4350604"/>
            <a:ext cx="2300394" cy="1310644"/>
          </a:xfrm>
        </p:spPr>
        <p:txBody>
          <a:bodyPr/>
          <a:lstStyle/>
          <a:p>
            <a:pPr lvl="0"/>
            <a:r>
              <a:rPr lang="en-US" dirty="0"/>
              <a:t>Click to edit Master text styles</a:t>
            </a:r>
          </a:p>
        </p:txBody>
      </p:sp>
      <p:sp>
        <p:nvSpPr>
          <p:cNvPr id="52" name="Date Placeholder 2"/>
          <p:cNvSpPr>
            <a:spLocks noGrp="1"/>
          </p:cNvSpPr>
          <p:nvPr>
            <p:ph type="dt" sz="half" idx="30"/>
          </p:nvPr>
        </p:nvSpPr>
        <p:spPr/>
        <p:txBody>
          <a:bodyPr/>
          <a:lstStyle>
            <a:lvl1pPr>
              <a:defRPr/>
            </a:lvl1pPr>
          </a:lstStyle>
          <a:p>
            <a:pPr>
              <a:defRPr/>
            </a:pPr>
            <a:fld id="{4F77366D-9CED-B745-9439-512B47993329}" type="datetime3">
              <a:rPr lang="en-GB"/>
              <a:pPr>
                <a:defRPr/>
              </a:pPr>
              <a:t>7 April, 2021</a:t>
            </a:fld>
            <a:endParaRPr lang="is-IS" dirty="0"/>
          </a:p>
        </p:txBody>
      </p:sp>
      <p:sp>
        <p:nvSpPr>
          <p:cNvPr id="53" name="Footer Placeholder 3"/>
          <p:cNvSpPr>
            <a:spLocks noGrp="1"/>
          </p:cNvSpPr>
          <p:nvPr>
            <p:ph type="ftr" sz="quarter" idx="31"/>
          </p:nvPr>
        </p:nvSpPr>
        <p:spPr/>
        <p:txBody>
          <a:bodyPr/>
          <a:lstStyle>
            <a:lvl1pPr>
              <a:defRPr smtClean="0"/>
            </a:lvl1pPr>
          </a:lstStyle>
          <a:p>
            <a:pPr>
              <a:defRPr/>
            </a:pPr>
            <a:r>
              <a:rPr lang="en-US"/>
              <a:t>Private | Confidential | Internal Use Only </a:t>
            </a:r>
          </a:p>
        </p:txBody>
      </p:sp>
      <p:sp>
        <p:nvSpPr>
          <p:cNvPr id="54" name="Slide Number Placeholder 4"/>
          <p:cNvSpPr>
            <a:spLocks noGrp="1"/>
          </p:cNvSpPr>
          <p:nvPr>
            <p:ph type="sldNum" sz="quarter" idx="32"/>
          </p:nvPr>
        </p:nvSpPr>
        <p:spPr/>
        <p:txBody>
          <a:bodyPr/>
          <a:lstStyle>
            <a:lvl1pPr>
              <a:defRPr/>
            </a:lvl1pPr>
          </a:lstStyle>
          <a:p>
            <a:pPr>
              <a:defRPr/>
            </a:pPr>
            <a:fld id="{32445DF3-4E50-6D48-85D9-AB3CC380A8C1}" type="slidenum">
              <a:rPr lang="uk-UA"/>
              <a:pPr>
                <a:defRPr/>
              </a:pPr>
              <a:t>‹#›</a:t>
            </a:fld>
            <a:endParaRPr lang="uk-UA" dirty="0"/>
          </a:p>
        </p:txBody>
      </p:sp>
    </p:spTree>
    <p:extLst>
      <p:ext uri="{BB962C8B-B14F-4D97-AF65-F5344CB8AC3E}">
        <p14:creationId xmlns:p14="http://schemas.microsoft.com/office/powerpoint/2010/main" val="831686536"/>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2 CRED RED">
    <p:spTree>
      <p:nvGrpSpPr>
        <p:cNvPr id="1" name=""/>
        <p:cNvGrpSpPr/>
        <p:nvPr/>
      </p:nvGrpSpPr>
      <p:grpSpPr>
        <a:xfrm>
          <a:off x="0" y="0"/>
          <a:ext cx="0" cy="0"/>
          <a:chOff x="0" y="0"/>
          <a:chExt cx="0" cy="0"/>
        </a:xfrm>
      </p:grpSpPr>
      <p:pic>
        <p:nvPicPr>
          <p:cNvPr id="45" name="Picture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1993785"/>
            <a:ext cx="2300394" cy="78908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1993785"/>
            <a:ext cx="2300394" cy="78908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1993785"/>
            <a:ext cx="2300394" cy="78908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1993785"/>
            <a:ext cx="2300394" cy="78908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3532418"/>
            <a:ext cx="2300394" cy="78908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3532418"/>
            <a:ext cx="2300394" cy="78908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3532418"/>
            <a:ext cx="2300394" cy="78908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3532418"/>
            <a:ext cx="2300394" cy="789084"/>
          </a:xfrm>
        </p:spPr>
        <p:txBody>
          <a:bodyPr/>
          <a:lstStyle/>
          <a:p>
            <a:pPr lvl="0"/>
            <a:r>
              <a:rPr lang="en-US" dirty="0"/>
              <a:t>Click to edit Master text styles</a:t>
            </a:r>
          </a:p>
        </p:txBody>
      </p:sp>
      <p:sp>
        <p:nvSpPr>
          <p:cNvPr id="57" name="Text Placeholder 26"/>
          <p:cNvSpPr>
            <a:spLocks noGrp="1"/>
          </p:cNvSpPr>
          <p:nvPr>
            <p:ph type="body" sz="quarter" idx="34"/>
          </p:nvPr>
        </p:nvSpPr>
        <p:spPr>
          <a:xfrm>
            <a:off x="771419" y="5085852"/>
            <a:ext cx="2300394" cy="789084"/>
          </a:xfrm>
        </p:spPr>
        <p:txBody>
          <a:bodyPr/>
          <a:lstStyle/>
          <a:p>
            <a:pPr lvl="0"/>
            <a:r>
              <a:rPr lang="en-US" dirty="0"/>
              <a:t>Click to edit Master text styles</a:t>
            </a:r>
          </a:p>
        </p:txBody>
      </p:sp>
      <p:sp>
        <p:nvSpPr>
          <p:cNvPr id="58" name="Text Placeholder 26"/>
          <p:cNvSpPr>
            <a:spLocks noGrp="1"/>
          </p:cNvSpPr>
          <p:nvPr>
            <p:ph type="body" sz="quarter" idx="35"/>
          </p:nvPr>
        </p:nvSpPr>
        <p:spPr>
          <a:xfrm>
            <a:off x="3530147" y="5085852"/>
            <a:ext cx="2300394" cy="789084"/>
          </a:xfrm>
        </p:spPr>
        <p:txBody>
          <a:bodyPr/>
          <a:lstStyle/>
          <a:p>
            <a:pPr lvl="0"/>
            <a:r>
              <a:rPr lang="en-US" dirty="0"/>
              <a:t>Click to edit Master text styles</a:t>
            </a:r>
          </a:p>
        </p:txBody>
      </p:sp>
      <p:sp>
        <p:nvSpPr>
          <p:cNvPr id="59" name="Text Placeholder 26"/>
          <p:cNvSpPr>
            <a:spLocks noGrp="1"/>
          </p:cNvSpPr>
          <p:nvPr>
            <p:ph type="body" sz="quarter" idx="36"/>
          </p:nvPr>
        </p:nvSpPr>
        <p:spPr>
          <a:xfrm>
            <a:off x="6334812" y="5085852"/>
            <a:ext cx="2300394" cy="789084"/>
          </a:xfrm>
        </p:spPr>
        <p:txBody>
          <a:bodyPr/>
          <a:lstStyle/>
          <a:p>
            <a:pPr lvl="0"/>
            <a:r>
              <a:rPr lang="en-US" dirty="0"/>
              <a:t>Click to edit Master text styles</a:t>
            </a:r>
          </a:p>
        </p:txBody>
      </p:sp>
      <p:sp>
        <p:nvSpPr>
          <p:cNvPr id="60" name="Text Placeholder 26"/>
          <p:cNvSpPr>
            <a:spLocks noGrp="1"/>
          </p:cNvSpPr>
          <p:nvPr>
            <p:ph type="body" sz="quarter" idx="37"/>
          </p:nvPr>
        </p:nvSpPr>
        <p:spPr>
          <a:xfrm>
            <a:off x="9102145" y="5085852"/>
            <a:ext cx="2300394" cy="789084"/>
          </a:xfrm>
        </p:spPr>
        <p:txBody>
          <a:bodyPr/>
          <a:lstStyle/>
          <a:p>
            <a:pPr lvl="0"/>
            <a:r>
              <a:rPr lang="en-US" dirty="0"/>
              <a:t>Click to edit Master text styles</a:t>
            </a:r>
          </a:p>
        </p:txBody>
      </p:sp>
      <p:sp>
        <p:nvSpPr>
          <p:cNvPr id="72" name="Date Placeholder 2"/>
          <p:cNvSpPr>
            <a:spLocks noGrp="1"/>
          </p:cNvSpPr>
          <p:nvPr>
            <p:ph type="dt" sz="half" idx="38"/>
          </p:nvPr>
        </p:nvSpPr>
        <p:spPr/>
        <p:txBody>
          <a:bodyPr/>
          <a:lstStyle>
            <a:lvl1pPr>
              <a:defRPr/>
            </a:lvl1pPr>
          </a:lstStyle>
          <a:p>
            <a:pPr>
              <a:defRPr/>
            </a:pPr>
            <a:fld id="{B724D761-DA02-AF46-B8D3-072E4651937D}" type="datetime3">
              <a:rPr lang="en-GB"/>
              <a:pPr>
                <a:defRPr/>
              </a:pPr>
              <a:t>7 April, 2021</a:t>
            </a:fld>
            <a:endParaRPr lang="is-IS" dirty="0"/>
          </a:p>
        </p:txBody>
      </p:sp>
      <p:sp>
        <p:nvSpPr>
          <p:cNvPr id="73" name="Footer Placeholder 3"/>
          <p:cNvSpPr>
            <a:spLocks noGrp="1"/>
          </p:cNvSpPr>
          <p:nvPr>
            <p:ph type="ftr" sz="quarter" idx="39"/>
          </p:nvPr>
        </p:nvSpPr>
        <p:spPr/>
        <p:txBody>
          <a:bodyPr/>
          <a:lstStyle>
            <a:lvl1pPr>
              <a:defRPr smtClean="0"/>
            </a:lvl1pPr>
          </a:lstStyle>
          <a:p>
            <a:pPr>
              <a:defRPr/>
            </a:pPr>
            <a:r>
              <a:rPr lang="en-US"/>
              <a:t>Private | Confidential | Internal Use Only </a:t>
            </a:r>
          </a:p>
        </p:txBody>
      </p:sp>
      <p:sp>
        <p:nvSpPr>
          <p:cNvPr id="74" name="Slide Number Placeholder 4"/>
          <p:cNvSpPr>
            <a:spLocks noGrp="1"/>
          </p:cNvSpPr>
          <p:nvPr>
            <p:ph type="sldNum" sz="quarter" idx="40"/>
          </p:nvPr>
        </p:nvSpPr>
        <p:spPr/>
        <p:txBody>
          <a:bodyPr/>
          <a:lstStyle>
            <a:lvl1pPr>
              <a:defRPr/>
            </a:lvl1pPr>
          </a:lstStyle>
          <a:p>
            <a:pPr>
              <a:defRPr/>
            </a:pPr>
            <a:fld id="{651CD473-69E6-9B47-B406-A5F85ED8D234}" type="slidenum">
              <a:rPr lang="uk-UA"/>
              <a:pPr>
                <a:defRPr/>
              </a:pPr>
              <a:t>‹#›</a:t>
            </a:fld>
            <a:endParaRPr lang="uk-UA" dirty="0"/>
          </a:p>
        </p:txBody>
      </p:sp>
    </p:spTree>
    <p:extLst>
      <p:ext uri="{BB962C8B-B14F-4D97-AF65-F5344CB8AC3E}">
        <p14:creationId xmlns:p14="http://schemas.microsoft.com/office/powerpoint/2010/main" val="755367270"/>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Snip Single Corner Rectangle 6"/>
          <p:cNvSpPr>
            <a:spLocks/>
          </p:cNvSpPr>
          <p:nvPr/>
        </p:nvSpPr>
        <p:spPr bwMode="ltGray">
          <a:xfrm flipV="1">
            <a:off x="609600" y="1230313"/>
            <a:ext cx="3756025" cy="4787900"/>
          </a:xfrm>
          <a:prstGeom prst="snip1Rect">
            <a:avLst>
              <a:gd name="adj" fmla="val 8650"/>
            </a:avLst>
          </a:prstGeom>
          <a:solidFill>
            <a:schemeClr val="bg1"/>
          </a:solidFill>
          <a:ln w="6350" cap="flat" cmpd="sng">
            <a:solidFill>
              <a:schemeClr val="tx2"/>
            </a:solidFill>
            <a:prstDash val="solid"/>
            <a:miter lim="800000"/>
            <a:headEnd/>
            <a:tailEnd/>
          </a:ln>
          <a:effectLst/>
        </p:spPr>
        <p:txBody>
          <a:bodyPr anchor="ctr"/>
          <a:lstStyle/>
          <a:p>
            <a:pPr defTabSz="914377" eaLnBrk="1" fontAlgn="auto" hangingPunct="1">
              <a:spcBef>
                <a:spcPts val="0"/>
              </a:spcBef>
              <a:spcAft>
                <a:spcPts val="0"/>
              </a:spcAft>
              <a:defRPr/>
            </a:pPr>
            <a:endParaRPr lang="en-US" dirty="0">
              <a:latin typeface="+mn-lt"/>
            </a:endParaRPr>
          </a:p>
        </p:txBody>
      </p:sp>
      <p:pic>
        <p:nvPicPr>
          <p:cNvPr id="12" name="Picture 47"/>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47113" y="1258888"/>
            <a:ext cx="3021012"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a:xfrm flipH="1">
            <a:off x="8672513" y="3284538"/>
            <a:ext cx="2906712" cy="0"/>
          </a:xfrm>
          <a:prstGeom prst="line">
            <a:avLst/>
          </a:prstGeom>
          <a:ln>
            <a:solidFill>
              <a:schemeClr val="bg2"/>
            </a:solidFill>
          </a:ln>
        </p:spPr>
        <p:style>
          <a:lnRef idx="1">
            <a:schemeClr val="accent5"/>
          </a:lnRef>
          <a:fillRef idx="0">
            <a:schemeClr val="accent5"/>
          </a:fillRef>
          <a:effectRef idx="0">
            <a:schemeClr val="accent5"/>
          </a:effectRef>
          <a:fontRef idx="minor">
            <a:schemeClr val="tx1"/>
          </a:fontRef>
        </p:style>
      </p:cxnSp>
      <p:sp>
        <p:nvSpPr>
          <p:cNvPr id="2" name="Title 1"/>
          <p:cNvSpPr>
            <a:spLocks noGrp="1"/>
          </p:cNvSpPr>
          <p:nvPr>
            <p:ph type="title"/>
          </p:nvPr>
        </p:nvSpPr>
        <p:spPr/>
        <p:txBody>
          <a:bodyPr/>
          <a:lstStyle/>
          <a:p>
            <a:r>
              <a:rPr lang="en-US" dirty="0"/>
              <a:t>Click to edit Master title style</a:t>
            </a:r>
            <a:endParaRPr lang="en-GB" dirty="0"/>
          </a:p>
        </p:txBody>
      </p:sp>
      <p:sp>
        <p:nvSpPr>
          <p:cNvPr id="7" name="Text Placeholder 6"/>
          <p:cNvSpPr>
            <a:spLocks noGrp="1"/>
          </p:cNvSpPr>
          <p:nvPr>
            <p:ph type="body" sz="quarter" idx="13"/>
          </p:nvPr>
        </p:nvSpPr>
        <p:spPr>
          <a:xfrm>
            <a:off x="1847850" y="1476375"/>
            <a:ext cx="2232025" cy="1057275"/>
          </a:xfrm>
        </p:spPr>
        <p:txBody>
          <a:bodyPr/>
          <a:lstStyle/>
          <a:p>
            <a:pPr lvl="0"/>
            <a:r>
              <a:rPr lang="en-US" dirty="0"/>
              <a:t>Click to edit Master text styles</a:t>
            </a:r>
          </a:p>
          <a:p>
            <a:pPr lvl="2"/>
            <a:r>
              <a:rPr lang="en-US" dirty="0"/>
              <a:t>Third level</a:t>
            </a:r>
          </a:p>
        </p:txBody>
      </p:sp>
      <p:sp>
        <p:nvSpPr>
          <p:cNvPr id="9" name="Text Placeholder 8"/>
          <p:cNvSpPr>
            <a:spLocks noGrp="1"/>
          </p:cNvSpPr>
          <p:nvPr>
            <p:ph type="body" sz="quarter" idx="14"/>
          </p:nvPr>
        </p:nvSpPr>
        <p:spPr>
          <a:xfrm>
            <a:off x="893763" y="2772938"/>
            <a:ext cx="3186112" cy="2959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Picture Placeholder 10"/>
          <p:cNvSpPr>
            <a:spLocks noGrp="1"/>
          </p:cNvSpPr>
          <p:nvPr>
            <p:ph type="pic" sz="quarter" idx="15"/>
          </p:nvPr>
        </p:nvSpPr>
        <p:spPr>
          <a:xfrm>
            <a:off x="893763" y="1476375"/>
            <a:ext cx="738187" cy="1057275"/>
          </a:xfrm>
        </p:spPr>
        <p:txBody>
          <a:bodyPr rtlCol="0">
            <a:noAutofit/>
          </a:bodyPr>
          <a:lstStyle/>
          <a:p>
            <a:pPr lvl="0"/>
            <a:endParaRPr lang="en-GB" noProof="0"/>
          </a:p>
        </p:txBody>
      </p:sp>
      <p:sp>
        <p:nvSpPr>
          <p:cNvPr id="27" name="Text Placeholder 26"/>
          <p:cNvSpPr>
            <a:spLocks noGrp="1"/>
          </p:cNvSpPr>
          <p:nvPr>
            <p:ph type="body" sz="quarter" idx="16"/>
          </p:nvPr>
        </p:nvSpPr>
        <p:spPr>
          <a:xfrm>
            <a:off x="5157788" y="1323975"/>
            <a:ext cx="2843212" cy="2105025"/>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17"/>
          </p:nvPr>
        </p:nvSpPr>
        <p:spPr>
          <a:xfrm>
            <a:off x="5157788" y="3791644"/>
            <a:ext cx="2843212" cy="2225954"/>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1" name="Text Placeholder 30"/>
          <p:cNvSpPr>
            <a:spLocks noGrp="1"/>
          </p:cNvSpPr>
          <p:nvPr>
            <p:ph type="body" sz="quarter" idx="18"/>
          </p:nvPr>
        </p:nvSpPr>
        <p:spPr>
          <a:xfrm>
            <a:off x="8672513" y="3790950"/>
            <a:ext cx="2906712" cy="1006201"/>
          </a:xfrm>
        </p:spPr>
        <p:txBody>
          <a:bodyPr numCol="2" spcCol="180000"/>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p:txBody>
      </p:sp>
      <p:sp>
        <p:nvSpPr>
          <p:cNvPr id="14" name="Date Placeholder 2"/>
          <p:cNvSpPr>
            <a:spLocks noGrp="1"/>
          </p:cNvSpPr>
          <p:nvPr>
            <p:ph type="dt" sz="half" idx="19"/>
          </p:nvPr>
        </p:nvSpPr>
        <p:spPr/>
        <p:txBody>
          <a:bodyPr/>
          <a:lstStyle>
            <a:lvl1pPr>
              <a:defRPr/>
            </a:lvl1pPr>
          </a:lstStyle>
          <a:p>
            <a:pPr>
              <a:defRPr/>
            </a:pPr>
            <a:fld id="{3DC9A8E7-3C44-B445-9F63-0FFF0EF27F98}" type="datetime3">
              <a:rPr lang="en-GB"/>
              <a:pPr>
                <a:defRPr/>
              </a:pPr>
              <a:t>7 April, 2021</a:t>
            </a:fld>
            <a:endParaRPr lang="is-IS" dirty="0"/>
          </a:p>
        </p:txBody>
      </p:sp>
      <p:sp>
        <p:nvSpPr>
          <p:cNvPr id="15" name="Footer Placeholder 3"/>
          <p:cNvSpPr>
            <a:spLocks noGrp="1"/>
          </p:cNvSpPr>
          <p:nvPr>
            <p:ph type="ftr" sz="quarter" idx="20"/>
          </p:nvPr>
        </p:nvSpPr>
        <p:spPr/>
        <p:txBody>
          <a:bodyPr/>
          <a:lstStyle>
            <a:lvl1pPr>
              <a:defRPr smtClean="0"/>
            </a:lvl1pPr>
          </a:lstStyle>
          <a:p>
            <a:pPr>
              <a:defRPr/>
            </a:pPr>
            <a:r>
              <a:rPr lang="en-US"/>
              <a:t>Private | Confidential | Internal Use Only </a:t>
            </a:r>
          </a:p>
        </p:txBody>
      </p:sp>
      <p:sp>
        <p:nvSpPr>
          <p:cNvPr id="16" name="Slide Number Placeholder 4"/>
          <p:cNvSpPr>
            <a:spLocks noGrp="1"/>
          </p:cNvSpPr>
          <p:nvPr>
            <p:ph type="sldNum" sz="quarter" idx="21"/>
          </p:nvPr>
        </p:nvSpPr>
        <p:spPr/>
        <p:txBody>
          <a:bodyPr/>
          <a:lstStyle>
            <a:lvl1pPr>
              <a:defRPr/>
            </a:lvl1pPr>
          </a:lstStyle>
          <a:p>
            <a:pPr>
              <a:defRPr/>
            </a:pPr>
            <a:fld id="{B8BECB08-028D-D64A-9DB1-63143C3EE0EF}" type="slidenum">
              <a:rPr lang="uk-UA"/>
              <a:pPr>
                <a:defRPr/>
              </a:pPr>
              <a:t>‹#›</a:t>
            </a:fld>
            <a:endParaRPr lang="uk-UA" dirty="0"/>
          </a:p>
        </p:txBody>
      </p:sp>
    </p:spTree>
    <p:extLst>
      <p:ext uri="{BB962C8B-B14F-4D97-AF65-F5344CB8AC3E}">
        <p14:creationId xmlns:p14="http://schemas.microsoft.com/office/powerpoint/2010/main" val="167155133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RIGHT WITH DESCRI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441" y="1524000"/>
            <a:ext cx="3429159" cy="4571999"/>
          </a:xfrm>
          <a:noFill/>
        </p:spPr>
        <p:txBody>
          <a:bodyPr>
            <a:noAutofit/>
          </a:bodyPr>
          <a:lstStyle>
            <a:lvl1pPr marL="285750" indent="-285750">
              <a:spcBef>
                <a:spcPts val="900"/>
              </a:spcBef>
              <a:buFont typeface="Wingdings" charset="2"/>
              <a:buChar char="§"/>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1" name="Title 7"/>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12"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9" name="Picture Placeholder 2"/>
          <p:cNvSpPr>
            <a:spLocks noGrp="1"/>
          </p:cNvSpPr>
          <p:nvPr>
            <p:ph type="pic" sz="quarter" idx="14"/>
          </p:nvPr>
        </p:nvSpPr>
        <p:spPr>
          <a:xfrm>
            <a:off x="4267200" y="1524000"/>
            <a:ext cx="7312025" cy="4572000"/>
          </a:xfrm>
        </p:spPr>
        <p:txBody>
          <a:bodyPr tIns="1828800" rtlCol="0">
            <a:noAutofit/>
          </a:bodyPr>
          <a:lstStyle>
            <a:lvl1pPr marL="0" indent="0" algn="ctr">
              <a:buNone/>
              <a:defRPr/>
            </a:lvl1pPr>
          </a:lstStyle>
          <a:p>
            <a:pPr lvl="0"/>
            <a:r>
              <a:rPr lang="en-US" noProof="0"/>
              <a:t>Drag picture to placeholder or click icon to add</a:t>
            </a:r>
            <a:endParaRPr lang="en-US" noProof="0" dirty="0"/>
          </a:p>
        </p:txBody>
      </p:sp>
      <p:sp>
        <p:nvSpPr>
          <p:cNvPr id="6" name="Date Placeholder 4"/>
          <p:cNvSpPr>
            <a:spLocks noGrp="1"/>
          </p:cNvSpPr>
          <p:nvPr>
            <p:ph type="dt" sz="half" idx="15"/>
          </p:nvPr>
        </p:nvSpPr>
        <p:spPr/>
        <p:txBody>
          <a:bodyPr/>
          <a:lstStyle>
            <a:lvl1pPr>
              <a:defRPr/>
            </a:lvl1pPr>
          </a:lstStyle>
          <a:p>
            <a:pPr>
              <a:defRPr/>
            </a:pPr>
            <a:fld id="{3285FA1F-354A-9F4B-A316-DB7A56A1BB6E}" type="datetime3">
              <a:rPr lang="en-GB"/>
              <a:pPr>
                <a:defRPr/>
              </a:pPr>
              <a:t>7 April, 2021</a:t>
            </a:fld>
            <a:endParaRPr/>
          </a:p>
        </p:txBody>
      </p:sp>
      <p:sp>
        <p:nvSpPr>
          <p:cNvPr id="7" name="Footer Placeholder 5"/>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8" name="Slide Number Placeholder 6"/>
          <p:cNvSpPr>
            <a:spLocks noGrp="1"/>
          </p:cNvSpPr>
          <p:nvPr>
            <p:ph type="sldNum" sz="quarter" idx="17"/>
          </p:nvPr>
        </p:nvSpPr>
        <p:spPr/>
        <p:txBody>
          <a:bodyPr/>
          <a:lstStyle>
            <a:lvl1pPr>
              <a:defRPr smtClean="0">
                <a:solidFill>
                  <a:schemeClr val="accent5"/>
                </a:solidFill>
              </a:defRPr>
            </a:lvl1pPr>
          </a:lstStyle>
          <a:p>
            <a:pPr>
              <a:defRPr/>
            </a:pPr>
            <a:fld id="{7D76ECE8-05AD-DB49-BCC0-8F5AAD244B84}" type="slidenum">
              <a:rPr lang="uk-UA"/>
              <a:pPr>
                <a:defRPr/>
              </a:pPr>
              <a:t>‹#›</a:t>
            </a:fld>
            <a:endParaRPr lang="uk-UA" dirty="0"/>
          </a:p>
        </p:txBody>
      </p:sp>
    </p:spTree>
    <p:extLst>
      <p:ext uri="{BB962C8B-B14F-4D97-AF65-F5344CB8AC3E}">
        <p14:creationId xmlns:p14="http://schemas.microsoft.com/office/powerpoint/2010/main" val="20987729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Snip Single Corner Rectangle 6"/>
          <p:cNvSpPr>
            <a:spLocks/>
          </p:cNvSpPr>
          <p:nvPr/>
        </p:nvSpPr>
        <p:spPr bwMode="ltGray">
          <a:xfrm flipV="1">
            <a:off x="609600" y="1230313"/>
            <a:ext cx="3756025" cy="4787900"/>
          </a:xfrm>
          <a:prstGeom prst="snip1Rect">
            <a:avLst>
              <a:gd name="adj" fmla="val 8650"/>
            </a:avLst>
          </a:prstGeom>
          <a:solidFill>
            <a:schemeClr val="bg1"/>
          </a:solidFill>
          <a:ln w="6350" cap="flat" cmpd="sng">
            <a:solidFill>
              <a:schemeClr val="tx2"/>
            </a:solidFill>
            <a:prstDash val="solid"/>
            <a:miter lim="800000"/>
            <a:headEnd/>
            <a:tailEnd/>
          </a:ln>
          <a:effectLst/>
        </p:spPr>
        <p:txBody>
          <a:bodyPr anchor="ctr"/>
          <a:lstStyle/>
          <a:p>
            <a:pPr defTabSz="914377" eaLnBrk="1" fontAlgn="auto" hangingPunct="1">
              <a:spcBef>
                <a:spcPts val="0"/>
              </a:spcBef>
              <a:spcAft>
                <a:spcPts val="0"/>
              </a:spcAft>
              <a:defRPr/>
            </a:pPr>
            <a:endParaRPr lang="en-US" dirty="0">
              <a:latin typeface="+mn-lt"/>
            </a:endParaRPr>
          </a:p>
        </p:txBody>
      </p:sp>
      <p:sp>
        <p:nvSpPr>
          <p:cNvPr id="2" name="Title 1"/>
          <p:cNvSpPr>
            <a:spLocks noGrp="1"/>
          </p:cNvSpPr>
          <p:nvPr>
            <p:ph type="title"/>
          </p:nvPr>
        </p:nvSpPr>
        <p:spPr/>
        <p:txBody>
          <a:bodyPr/>
          <a:lstStyle/>
          <a:p>
            <a:r>
              <a:rPr lang="en-US" dirty="0"/>
              <a:t>Click to edit Master title style</a:t>
            </a:r>
            <a:endParaRPr lang="en-GB" dirty="0"/>
          </a:p>
        </p:txBody>
      </p:sp>
      <p:sp>
        <p:nvSpPr>
          <p:cNvPr id="7" name="Text Placeholder 6"/>
          <p:cNvSpPr>
            <a:spLocks noGrp="1"/>
          </p:cNvSpPr>
          <p:nvPr>
            <p:ph type="body" sz="quarter" idx="13"/>
          </p:nvPr>
        </p:nvSpPr>
        <p:spPr>
          <a:xfrm>
            <a:off x="1847850" y="1476375"/>
            <a:ext cx="2232025" cy="1057275"/>
          </a:xfrm>
        </p:spPr>
        <p:txBody>
          <a:bodyPr/>
          <a:lstStyle/>
          <a:p>
            <a:pPr lvl="0"/>
            <a:r>
              <a:rPr lang="en-US" dirty="0"/>
              <a:t>Click to edit Master text styles</a:t>
            </a:r>
          </a:p>
          <a:p>
            <a:pPr lvl="2"/>
            <a:r>
              <a:rPr lang="en-US" dirty="0"/>
              <a:t>Third level</a:t>
            </a:r>
          </a:p>
        </p:txBody>
      </p:sp>
      <p:sp>
        <p:nvSpPr>
          <p:cNvPr id="9" name="Text Placeholder 8"/>
          <p:cNvSpPr>
            <a:spLocks noGrp="1"/>
          </p:cNvSpPr>
          <p:nvPr>
            <p:ph type="body" sz="quarter" idx="14"/>
          </p:nvPr>
        </p:nvSpPr>
        <p:spPr>
          <a:xfrm>
            <a:off x="893763" y="2772938"/>
            <a:ext cx="3186112" cy="2959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Picture Placeholder 10"/>
          <p:cNvSpPr>
            <a:spLocks noGrp="1"/>
          </p:cNvSpPr>
          <p:nvPr>
            <p:ph type="pic" sz="quarter" idx="15"/>
          </p:nvPr>
        </p:nvSpPr>
        <p:spPr>
          <a:xfrm>
            <a:off x="893763" y="1476375"/>
            <a:ext cx="738187" cy="1057275"/>
          </a:xfrm>
        </p:spPr>
        <p:txBody>
          <a:bodyPr rtlCol="0">
            <a:noAutofit/>
          </a:bodyPr>
          <a:lstStyle/>
          <a:p>
            <a:pPr lvl="0"/>
            <a:endParaRPr lang="en-GB" noProof="0"/>
          </a:p>
        </p:txBody>
      </p:sp>
      <p:sp>
        <p:nvSpPr>
          <p:cNvPr id="27" name="Text Placeholder 26"/>
          <p:cNvSpPr>
            <a:spLocks noGrp="1"/>
          </p:cNvSpPr>
          <p:nvPr>
            <p:ph type="body" sz="quarter" idx="16"/>
          </p:nvPr>
        </p:nvSpPr>
        <p:spPr>
          <a:xfrm>
            <a:off x="5157788" y="1323975"/>
            <a:ext cx="2843212" cy="4693622"/>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17"/>
          </p:nvPr>
        </p:nvSpPr>
        <p:spPr>
          <a:xfrm>
            <a:off x="8736173" y="1316518"/>
            <a:ext cx="2843212" cy="4701079"/>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Date Placeholder 2"/>
          <p:cNvSpPr>
            <a:spLocks noGrp="1"/>
          </p:cNvSpPr>
          <p:nvPr>
            <p:ph type="dt" sz="half" idx="18"/>
          </p:nvPr>
        </p:nvSpPr>
        <p:spPr/>
        <p:txBody>
          <a:bodyPr/>
          <a:lstStyle>
            <a:lvl1pPr>
              <a:defRPr/>
            </a:lvl1pPr>
          </a:lstStyle>
          <a:p>
            <a:pPr>
              <a:defRPr/>
            </a:pPr>
            <a:fld id="{CBD6F79B-25E1-CF43-82D0-AD85ABF4763A}" type="datetime3">
              <a:rPr lang="en-GB"/>
              <a:pPr>
                <a:defRPr/>
              </a:pPr>
              <a:t>7 April, 2021</a:t>
            </a:fld>
            <a:endParaRPr lang="is-IS" dirty="0"/>
          </a:p>
        </p:txBody>
      </p:sp>
      <p:sp>
        <p:nvSpPr>
          <p:cNvPr id="12" name="Footer Placeholder 3"/>
          <p:cNvSpPr>
            <a:spLocks noGrp="1"/>
          </p:cNvSpPr>
          <p:nvPr>
            <p:ph type="ftr" sz="quarter" idx="19"/>
          </p:nvPr>
        </p:nvSpPr>
        <p:spPr/>
        <p:txBody>
          <a:bodyPr/>
          <a:lstStyle>
            <a:lvl1pPr>
              <a:defRPr smtClean="0"/>
            </a:lvl1pPr>
          </a:lstStyle>
          <a:p>
            <a:pPr>
              <a:defRPr/>
            </a:pPr>
            <a:r>
              <a:rPr lang="en-US"/>
              <a:t>Private | Confidential | Internal Use Only </a:t>
            </a:r>
          </a:p>
        </p:txBody>
      </p:sp>
      <p:sp>
        <p:nvSpPr>
          <p:cNvPr id="13" name="Slide Number Placeholder 4"/>
          <p:cNvSpPr>
            <a:spLocks noGrp="1"/>
          </p:cNvSpPr>
          <p:nvPr>
            <p:ph type="sldNum" sz="quarter" idx="20"/>
          </p:nvPr>
        </p:nvSpPr>
        <p:spPr/>
        <p:txBody>
          <a:bodyPr/>
          <a:lstStyle>
            <a:lvl1pPr>
              <a:defRPr/>
            </a:lvl1pPr>
          </a:lstStyle>
          <a:p>
            <a:pPr>
              <a:defRPr/>
            </a:pPr>
            <a:fld id="{D014C33E-DEAA-134F-873B-9F0B5E8FDAC1}" type="slidenum">
              <a:rPr lang="uk-UA"/>
              <a:pPr>
                <a:defRPr/>
              </a:pPr>
              <a:t>‹#›</a:t>
            </a:fld>
            <a:endParaRPr lang="uk-UA" dirty="0"/>
          </a:p>
        </p:txBody>
      </p:sp>
    </p:spTree>
    <p:extLst>
      <p:ext uri="{BB962C8B-B14F-4D97-AF65-F5344CB8AC3E}">
        <p14:creationId xmlns:p14="http://schemas.microsoft.com/office/powerpoint/2010/main" val="129474800"/>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COVER WITH LARGE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3225"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9600" y="3581400"/>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Click to edit Master text styles</a:t>
            </a:r>
          </a:p>
        </p:txBody>
      </p:sp>
      <p:sp>
        <p:nvSpPr>
          <p:cNvPr id="14" name="Text Placeholder 4"/>
          <p:cNvSpPr>
            <a:spLocks noGrp="1"/>
          </p:cNvSpPr>
          <p:nvPr>
            <p:ph type="body" sz="quarter" idx="14"/>
          </p:nvPr>
        </p:nvSpPr>
        <p:spPr>
          <a:xfrm>
            <a:off x="609118"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Click to edit Master text styles</a:t>
            </a:r>
          </a:p>
        </p:txBody>
      </p:sp>
      <p:sp>
        <p:nvSpPr>
          <p:cNvPr id="5" name="Text Placeholder 4"/>
          <p:cNvSpPr>
            <a:spLocks noGrp="1"/>
          </p:cNvSpPr>
          <p:nvPr>
            <p:ph type="body" sz="quarter" idx="15"/>
          </p:nvPr>
        </p:nvSpPr>
        <p:spPr>
          <a:xfrm>
            <a:off x="609600" y="1905000"/>
            <a:ext cx="7772882"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32" name="Title 1"/>
          <p:cNvSpPr>
            <a:spLocks noGrp="1"/>
          </p:cNvSpPr>
          <p:nvPr>
            <p:ph type="ctrTitle"/>
          </p:nvPr>
        </p:nvSpPr>
        <p:spPr>
          <a:xfrm>
            <a:off x="609118" y="560509"/>
            <a:ext cx="7772882"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75068891"/>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OVER WITH BLUE BACKGROUND">
    <p:bg>
      <p:bgPr>
        <a:solidFill>
          <a:schemeClr val="tx1"/>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1638"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8787" y="3578322"/>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Click to edit Master text styles</a:t>
            </a:r>
          </a:p>
        </p:txBody>
      </p:sp>
      <p:sp>
        <p:nvSpPr>
          <p:cNvPr id="14" name="Text Placeholder 4"/>
          <p:cNvSpPr>
            <a:spLocks noGrp="1"/>
          </p:cNvSpPr>
          <p:nvPr>
            <p:ph type="body" sz="quarter" idx="14"/>
          </p:nvPr>
        </p:nvSpPr>
        <p:spPr>
          <a:xfrm>
            <a:off x="608305"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Click to edit Master text styles</a:t>
            </a:r>
          </a:p>
        </p:txBody>
      </p:sp>
      <p:sp>
        <p:nvSpPr>
          <p:cNvPr id="5" name="Text Placeholder 4"/>
          <p:cNvSpPr>
            <a:spLocks noGrp="1"/>
          </p:cNvSpPr>
          <p:nvPr>
            <p:ph type="body" sz="quarter" idx="15"/>
          </p:nvPr>
        </p:nvSpPr>
        <p:spPr>
          <a:xfrm>
            <a:off x="608786" y="1905000"/>
            <a:ext cx="7773695"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32" name="Title 1"/>
          <p:cNvSpPr>
            <a:spLocks noGrp="1"/>
          </p:cNvSpPr>
          <p:nvPr>
            <p:ph type="ctrTitle"/>
          </p:nvPr>
        </p:nvSpPr>
        <p:spPr>
          <a:xfrm>
            <a:off x="608304" y="560509"/>
            <a:ext cx="7773695"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287712554"/>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COVER WITH LOWER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175" y="0"/>
            <a:ext cx="1218882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113963" y="149225"/>
            <a:ext cx="1911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76"/>
          <p:cNvSpPr>
            <a:spLocks noGrp="1"/>
          </p:cNvSpPr>
          <p:nvPr>
            <p:ph type="body" sz="quarter" idx="12"/>
          </p:nvPr>
        </p:nvSpPr>
        <p:spPr>
          <a:xfrm>
            <a:off x="9213937" y="2252082"/>
            <a:ext cx="2590800" cy="186318"/>
          </a:xfrm>
        </p:spPr>
        <p:txBody>
          <a:bodyPr anchor="ctr">
            <a:noAutofit/>
          </a:bodyPr>
          <a:lstStyle>
            <a:lvl1pPr marL="0" indent="0" algn="r">
              <a:lnSpc>
                <a:spcPct val="100000"/>
              </a:lnSpc>
              <a:buNone/>
              <a:defRPr sz="1000" cap="all" baseline="0">
                <a:solidFill>
                  <a:schemeClr val="tx1"/>
                </a:solidFill>
              </a:defRPr>
            </a:lvl1pPr>
          </a:lstStyle>
          <a:p>
            <a:pPr lvl="0"/>
            <a:r>
              <a:rPr lang="en-US"/>
              <a:t>Click to edit Master text styles</a:t>
            </a:r>
          </a:p>
        </p:txBody>
      </p:sp>
      <p:sp>
        <p:nvSpPr>
          <p:cNvPr id="16" name="Text Placeholder 4"/>
          <p:cNvSpPr>
            <a:spLocks noGrp="1"/>
          </p:cNvSpPr>
          <p:nvPr>
            <p:ph type="body" sz="quarter" idx="14"/>
          </p:nvPr>
        </p:nvSpPr>
        <p:spPr>
          <a:xfrm>
            <a:off x="8680537" y="1944017"/>
            <a:ext cx="3124200" cy="243495"/>
          </a:xfrm>
        </p:spPr>
        <p:txBody>
          <a:bodyPr rtlCol="0">
            <a:noAutofit/>
          </a:bodyPr>
          <a:lstStyle>
            <a:lvl1pPr marL="0" indent="0" algn="r">
              <a:lnSpc>
                <a:spcPct val="100000"/>
              </a:lnSpc>
              <a:spcBef>
                <a:spcPct val="0"/>
              </a:spcBef>
              <a:buNone/>
              <a:defRPr lang="en-US" sz="1600" b="0" dirty="0" smtClean="0">
                <a:solidFill>
                  <a:schemeClr val="tx1"/>
                </a:solidFill>
                <a:latin typeface="+mj-lt"/>
                <a:ea typeface="+mj-ea"/>
                <a:cs typeface="+mj-cs"/>
              </a:defRPr>
            </a:lvl1pPr>
          </a:lstStyle>
          <a:p>
            <a:pPr lvl="0"/>
            <a:r>
              <a:rPr lang="en-US"/>
              <a:t>Click to edit Master text styles</a:t>
            </a:r>
          </a:p>
        </p:txBody>
      </p:sp>
      <p:sp>
        <p:nvSpPr>
          <p:cNvPr id="9" name="Text Placeholder 4"/>
          <p:cNvSpPr>
            <a:spLocks noGrp="1"/>
          </p:cNvSpPr>
          <p:nvPr>
            <p:ph type="body" sz="quarter" idx="15"/>
          </p:nvPr>
        </p:nvSpPr>
        <p:spPr>
          <a:xfrm>
            <a:off x="457200" y="1905000"/>
            <a:ext cx="7772400" cy="685800"/>
          </a:xfrm>
        </p:spPr>
        <p:txBody>
          <a:bodyPr>
            <a:noAutofit/>
          </a:bodyPr>
          <a:lstStyle>
            <a:lvl1pPr marL="0" indent="0">
              <a:lnSpc>
                <a:spcPct val="100000"/>
              </a:lnSpc>
              <a:spcBef>
                <a:spcPts val="0"/>
              </a:spcBef>
              <a:buFontTx/>
              <a:buNone/>
              <a:defRPr sz="2000" baseline="0">
                <a:solidFill>
                  <a:schemeClr val="accent5"/>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10" name="Title 1"/>
          <p:cNvSpPr>
            <a:spLocks noGrp="1"/>
          </p:cNvSpPr>
          <p:nvPr>
            <p:ph type="ctrTitle"/>
          </p:nvPr>
        </p:nvSpPr>
        <p:spPr>
          <a:xfrm>
            <a:off x="456718" y="560509"/>
            <a:ext cx="7772400" cy="1268291"/>
          </a:xfrm>
        </p:spPr>
        <p:txBody>
          <a:bodyPr anchor="b">
            <a:noAutofit/>
          </a:bodyPr>
          <a:lstStyle>
            <a:lvl1pPr algn="l">
              <a:lnSpc>
                <a:spcPct val="100000"/>
              </a:lnSpc>
              <a:defRPr sz="4800" b="1"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378062986"/>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COLUMN FLOWED TEXT">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sz="3000" baseline="0"/>
            </a:lvl1pPr>
          </a:lstStyle>
          <a:p>
            <a:r>
              <a:rPr lang="en-US"/>
              <a:t>Click to edit Master title style</a:t>
            </a:r>
            <a:endParaRPr dirty="0"/>
          </a:p>
        </p:txBody>
      </p:sp>
      <p:sp>
        <p:nvSpPr>
          <p:cNvPr id="15" name="Text Placeholder 7"/>
          <p:cNvSpPr>
            <a:spLocks noGrp="1"/>
          </p:cNvSpPr>
          <p:nvPr>
            <p:ph type="body" sz="quarter" idx="13"/>
          </p:nvPr>
        </p:nvSpPr>
        <p:spPr>
          <a:xfrm>
            <a:off x="609441" y="980728"/>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0" name="Text Placeholder 9"/>
          <p:cNvSpPr>
            <a:spLocks noGrp="1"/>
          </p:cNvSpPr>
          <p:nvPr>
            <p:ph type="body" sz="quarter" idx="14"/>
          </p:nvPr>
        </p:nvSpPr>
        <p:spPr>
          <a:xfrm>
            <a:off x="612062" y="1484784"/>
            <a:ext cx="10967322" cy="4558768"/>
          </a:xfrm>
        </p:spPr>
        <p:txBody>
          <a:bodyPr numCol="3" spcCol="540000"/>
          <a:lstStyle>
            <a:lvl1pPr marL="0" indent="0">
              <a:buNone/>
              <a:defRPr sz="1600" b="1">
                <a:solidFill>
                  <a:schemeClr val="tx2"/>
                </a:solidFill>
              </a:defRPr>
            </a:lvl1pPr>
            <a:lvl2pPr marL="0" indent="0" algn="l">
              <a:buNone/>
              <a:tabLst/>
              <a:defRPr sz="1200"/>
            </a:lvl2pPr>
            <a:lvl3pPr marL="0" indent="-180000">
              <a:buClr>
                <a:schemeClr val="tx2"/>
              </a:buClr>
              <a:buFont typeface="Wingdings" charset="2"/>
              <a:buChar char="§"/>
              <a:tabLst/>
              <a:defRPr sz="1200"/>
            </a:lvl3pPr>
            <a:lvl4pPr marL="360000" indent="-180000">
              <a:buClr>
                <a:schemeClr val="bg2"/>
              </a:buClr>
              <a:buFont typeface="Wingdings" charset="2"/>
              <a:buChar char="§"/>
              <a:tabLst/>
              <a:defRPr sz="1200"/>
            </a:lvl4pPr>
            <a:lvl5pPr marL="540000" indent="-180000">
              <a:buClr>
                <a:schemeClr val="bg2"/>
              </a:buClr>
              <a:buFont typeface="Wingdings" charset="2"/>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5"/>
          </p:nvPr>
        </p:nvSpPr>
        <p:spPr/>
        <p:txBody>
          <a:bodyPr/>
          <a:lstStyle>
            <a:lvl1pPr>
              <a:defRPr/>
            </a:lvl1pPr>
          </a:lstStyle>
          <a:p>
            <a:pPr>
              <a:defRPr/>
            </a:pPr>
            <a:fld id="{7DB1BE6B-E787-4BCC-88E1-B5CB306979AD}" type="datetime4">
              <a:rPr lang="en-US" smtClean="0">
                <a:solidFill>
                  <a:srgbClr val="0081E3"/>
                </a:solidFill>
              </a:rPr>
              <a:t>April 7, 2021</a:t>
            </a:fld>
            <a:endParaRPr>
              <a:solidFill>
                <a:srgbClr val="0081E3"/>
              </a:solidFill>
            </a:endParaRPr>
          </a:p>
        </p:txBody>
      </p:sp>
      <p:sp>
        <p:nvSpPr>
          <p:cNvPr id="6" name="Footer Placeholder 5"/>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7" name="Slide Number Placeholder 6"/>
          <p:cNvSpPr>
            <a:spLocks noGrp="1"/>
          </p:cNvSpPr>
          <p:nvPr>
            <p:ph type="sldNum" sz="quarter" idx="17"/>
          </p:nvPr>
        </p:nvSpPr>
        <p:spPr/>
        <p:txBody>
          <a:bodyPr/>
          <a:lstStyle>
            <a:lvl1pPr>
              <a:defRPr smtClean="0">
                <a:solidFill>
                  <a:schemeClr val="accent5"/>
                </a:solidFill>
              </a:defRPr>
            </a:lvl1pPr>
          </a:lstStyle>
          <a:p>
            <a:pPr>
              <a:defRPr/>
            </a:pPr>
            <a:fld id="{7CED81C7-3F2F-A545-A9C1-64C62A431287}"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567234103"/>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766F628A-EC9E-4753-BBFA-F963D20B0335}" type="datetime4">
              <a:rPr lang="en-US" smtClean="0">
                <a:solidFill>
                  <a:srgbClr val="0081E3"/>
                </a:solidFill>
              </a:rPr>
              <a:t>April 7, 2021</a:t>
            </a:fld>
            <a:endParaRPr>
              <a:solidFill>
                <a:srgbClr val="0081E3"/>
              </a:solidFill>
            </a:endParaRPr>
          </a:p>
        </p:txBody>
      </p:sp>
      <p:sp>
        <p:nvSpPr>
          <p:cNvPr id="6" name="Footer Placeholder 4"/>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8" name="Slide Number Placeholder 5"/>
          <p:cNvSpPr>
            <a:spLocks noGrp="1"/>
          </p:cNvSpPr>
          <p:nvPr>
            <p:ph type="sldNum" sz="quarter" idx="17"/>
          </p:nvPr>
        </p:nvSpPr>
        <p:spPr/>
        <p:txBody>
          <a:bodyPr/>
          <a:lstStyle>
            <a:lvl1pPr>
              <a:defRPr smtClean="0">
                <a:solidFill>
                  <a:schemeClr val="accent5"/>
                </a:solidFill>
              </a:defRPr>
            </a:lvl1pPr>
          </a:lstStyle>
          <a:p>
            <a:pPr>
              <a:defRPr/>
            </a:pPr>
            <a:fld id="{71999E1E-CE6C-4B40-A20C-38E6E2AA2845}"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2925844396"/>
      </p:ext>
    </p:extLst>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ND 2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152400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p:txBody>
          <a:bodyPr/>
          <a:lstStyle>
            <a:lvl1pPr>
              <a:defRPr/>
            </a:lvl1pPr>
          </a:lstStyle>
          <a:p>
            <a:pPr>
              <a:defRPr/>
            </a:pPr>
            <a:fld id="{1F6A58EB-7153-42F3-9F34-56DA9F3BB1CC}" type="datetime4">
              <a:rPr lang="en-US" smtClean="0">
                <a:solidFill>
                  <a:srgbClr val="0081E3"/>
                </a:solidFill>
              </a:rPr>
              <a:t>April 7, 2021</a:t>
            </a:fld>
            <a:endParaRPr>
              <a:solidFill>
                <a:srgbClr val="0081E3"/>
              </a:solidFill>
            </a:endParaRPr>
          </a:p>
        </p:txBody>
      </p:sp>
      <p:sp>
        <p:nvSpPr>
          <p:cNvPr id="8" name="Footer Placeholder 4"/>
          <p:cNvSpPr>
            <a:spLocks noGrp="1"/>
          </p:cNvSpPr>
          <p:nvPr>
            <p:ph type="ftr" sz="quarter" idx="17"/>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2" name="Slide Number Placeholder 5"/>
          <p:cNvSpPr>
            <a:spLocks noGrp="1"/>
          </p:cNvSpPr>
          <p:nvPr>
            <p:ph type="sldNum" sz="quarter" idx="18"/>
          </p:nvPr>
        </p:nvSpPr>
        <p:spPr/>
        <p:txBody>
          <a:bodyPr/>
          <a:lstStyle>
            <a:lvl1pPr>
              <a:defRPr smtClean="0">
                <a:solidFill>
                  <a:schemeClr val="accent5"/>
                </a:solidFill>
              </a:defRPr>
            </a:lvl1pPr>
          </a:lstStyle>
          <a:p>
            <a:pPr>
              <a:defRPr/>
            </a:pPr>
            <a:fld id="{A5F3B5BA-D764-694E-8D55-09E89F73869B}"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2880868423"/>
      </p:ext>
    </p:extLst>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AND 2 COL TEXT + HEADING">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2057400"/>
            <a:ext cx="5181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2057400"/>
            <a:ext cx="5181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7"/>
          </p:nvPr>
        </p:nvSpPr>
        <p:spPr>
          <a:xfrm>
            <a:off x="6383007"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Click to edit Master text styles</a:t>
            </a:r>
          </a:p>
        </p:txBody>
      </p:sp>
      <p:sp>
        <p:nvSpPr>
          <p:cNvPr id="13" name="Text Placeholder 2"/>
          <p:cNvSpPr>
            <a:spLocks noGrp="1"/>
          </p:cNvSpPr>
          <p:nvPr>
            <p:ph type="body" sz="quarter" idx="18"/>
          </p:nvPr>
        </p:nvSpPr>
        <p:spPr>
          <a:xfrm>
            <a:off x="609441"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Click to edit Master text styles</a:t>
            </a:r>
          </a:p>
        </p:txBody>
      </p:sp>
      <p:sp>
        <p:nvSpPr>
          <p:cNvPr id="8" name="Date Placeholder 3"/>
          <p:cNvSpPr>
            <a:spLocks noGrp="1"/>
          </p:cNvSpPr>
          <p:nvPr>
            <p:ph type="dt" sz="half" idx="19"/>
          </p:nvPr>
        </p:nvSpPr>
        <p:spPr/>
        <p:txBody>
          <a:bodyPr/>
          <a:lstStyle>
            <a:lvl1pPr>
              <a:defRPr/>
            </a:lvl1pPr>
          </a:lstStyle>
          <a:p>
            <a:pPr>
              <a:defRPr/>
            </a:pPr>
            <a:fld id="{7525A3D0-1821-4F27-ABD6-94DD2527A891}" type="datetime4">
              <a:rPr lang="en-US" smtClean="0">
                <a:solidFill>
                  <a:srgbClr val="0081E3"/>
                </a:solidFill>
              </a:rPr>
              <a:t>April 7, 2021</a:t>
            </a:fld>
            <a:endParaRPr>
              <a:solidFill>
                <a:srgbClr val="0081E3"/>
              </a:solidFill>
            </a:endParaRPr>
          </a:p>
        </p:txBody>
      </p:sp>
      <p:sp>
        <p:nvSpPr>
          <p:cNvPr id="14" name="Footer Placeholder 4"/>
          <p:cNvSpPr>
            <a:spLocks noGrp="1"/>
          </p:cNvSpPr>
          <p:nvPr>
            <p:ph type="ftr" sz="quarter" idx="20"/>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5" name="Slide Number Placeholder 5"/>
          <p:cNvSpPr>
            <a:spLocks noGrp="1"/>
          </p:cNvSpPr>
          <p:nvPr>
            <p:ph type="sldNum" sz="quarter" idx="21"/>
          </p:nvPr>
        </p:nvSpPr>
        <p:spPr/>
        <p:txBody>
          <a:bodyPr/>
          <a:lstStyle>
            <a:lvl1pPr>
              <a:defRPr smtClean="0">
                <a:solidFill>
                  <a:schemeClr val="accent5"/>
                </a:solidFill>
              </a:defRPr>
            </a:lvl1pPr>
          </a:lstStyle>
          <a:p>
            <a:pPr>
              <a:defRPr/>
            </a:pPr>
            <a:fld id="{09405C1F-D0D4-0145-A857-4B3217C3DBDA}"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1624898206"/>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LE AND 3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4375320"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6"/>
          </p:nvPr>
        </p:nvSpPr>
        <p:spPr>
          <a:xfrm>
            <a:off x="8141039"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7"/>
          </p:nvPr>
        </p:nvSpPr>
        <p:spPr/>
        <p:txBody>
          <a:bodyPr/>
          <a:lstStyle>
            <a:lvl1pPr>
              <a:defRPr/>
            </a:lvl1pPr>
          </a:lstStyle>
          <a:p>
            <a:pPr>
              <a:defRPr/>
            </a:pPr>
            <a:fld id="{969BFCEA-B6BC-465B-BB58-F9217A6893E9}" type="datetime4">
              <a:rPr lang="en-US" smtClean="0">
                <a:solidFill>
                  <a:srgbClr val="0081E3"/>
                </a:solidFill>
              </a:rPr>
              <a:t>April 7, 2021</a:t>
            </a:fld>
            <a:endParaRPr>
              <a:solidFill>
                <a:srgbClr val="0081E3"/>
              </a:solidFill>
            </a:endParaRPr>
          </a:p>
        </p:txBody>
      </p:sp>
      <p:sp>
        <p:nvSpPr>
          <p:cNvPr id="13" name="Footer Placeholder 4"/>
          <p:cNvSpPr>
            <a:spLocks noGrp="1"/>
          </p:cNvSpPr>
          <p:nvPr>
            <p:ph type="ftr" sz="quarter" idx="18"/>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4" name="Slide Number Placeholder 5"/>
          <p:cNvSpPr>
            <a:spLocks noGrp="1"/>
          </p:cNvSpPr>
          <p:nvPr>
            <p:ph type="sldNum" sz="quarter" idx="19"/>
          </p:nvPr>
        </p:nvSpPr>
        <p:spPr/>
        <p:txBody>
          <a:bodyPr/>
          <a:lstStyle>
            <a:lvl1pPr>
              <a:defRPr smtClean="0">
                <a:solidFill>
                  <a:schemeClr val="accent5"/>
                </a:solidFill>
              </a:defRPr>
            </a:lvl1pPr>
          </a:lstStyle>
          <a:p>
            <a:pPr>
              <a:defRPr/>
            </a:pPr>
            <a:fld id="{4D2DF056-ED5F-FE44-9F1A-A5D7866B25A9}"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1610748037"/>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8" name="Picture Placeholder 2"/>
          <p:cNvSpPr>
            <a:spLocks noGrp="1"/>
          </p:cNvSpPr>
          <p:nvPr>
            <p:ph type="pic" sz="quarter" idx="14"/>
          </p:nvPr>
        </p:nvSpPr>
        <p:spPr>
          <a:xfrm>
            <a:off x="609600" y="1524000"/>
            <a:ext cx="10972800" cy="4572000"/>
          </a:xfrm>
        </p:spPr>
        <p:txBody>
          <a:bodyPr tIns="1828800" rtlCol="0">
            <a:noAutofit/>
          </a:bodyPr>
          <a:lstStyle>
            <a:lvl1pPr marL="0" indent="0" algn="ctr">
              <a:buNone/>
              <a:defRPr/>
            </a:lvl1pPr>
          </a:lstStyle>
          <a:p>
            <a:pPr lvl="0"/>
            <a:r>
              <a:rPr lang="en-US" noProof="0"/>
              <a:t>Click icon to add picture</a:t>
            </a:r>
            <a:endParaRPr lang="en-US" noProof="0" dirty="0"/>
          </a:p>
        </p:txBody>
      </p:sp>
      <p:sp>
        <p:nvSpPr>
          <p:cNvPr id="5" name="Date Placeholder 3"/>
          <p:cNvSpPr>
            <a:spLocks noGrp="1"/>
          </p:cNvSpPr>
          <p:nvPr>
            <p:ph type="dt" sz="half" idx="15"/>
          </p:nvPr>
        </p:nvSpPr>
        <p:spPr/>
        <p:txBody>
          <a:bodyPr/>
          <a:lstStyle>
            <a:lvl1pPr>
              <a:defRPr/>
            </a:lvl1pPr>
          </a:lstStyle>
          <a:p>
            <a:pPr>
              <a:defRPr/>
            </a:pPr>
            <a:fld id="{62AF5587-D283-4C73-89D5-D6607750F0A7}" type="datetime4">
              <a:rPr lang="en-US" smtClean="0">
                <a:solidFill>
                  <a:srgbClr val="0081E3"/>
                </a:solidFill>
              </a:rPr>
              <a:t>April 7, 2021</a:t>
            </a:fld>
            <a:endParaRPr>
              <a:solidFill>
                <a:srgbClr val="0081E3"/>
              </a:solidFill>
            </a:endParaRPr>
          </a:p>
        </p:txBody>
      </p:sp>
      <p:sp>
        <p:nvSpPr>
          <p:cNvPr id="6" name="Footer Placeholder 4"/>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7" name="Slide Number Placeholder 5"/>
          <p:cNvSpPr>
            <a:spLocks noGrp="1"/>
          </p:cNvSpPr>
          <p:nvPr>
            <p:ph type="sldNum" sz="quarter" idx="17"/>
          </p:nvPr>
        </p:nvSpPr>
        <p:spPr/>
        <p:txBody>
          <a:bodyPr/>
          <a:lstStyle>
            <a:lvl1pPr>
              <a:defRPr smtClean="0">
                <a:solidFill>
                  <a:schemeClr val="accent5"/>
                </a:solidFill>
              </a:defRPr>
            </a:lvl1pPr>
          </a:lstStyle>
          <a:p>
            <a:pPr>
              <a:defRPr/>
            </a:pPr>
            <a:fld id="{C11F961E-4617-7744-B85C-922AC9E3FEB2}"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122045602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S WITH DESCRI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4" name="Text Placeholder 3"/>
          <p:cNvSpPr>
            <a:spLocks noGrp="1"/>
          </p:cNvSpPr>
          <p:nvPr>
            <p:ph type="body" sz="half" idx="2"/>
          </p:nvPr>
        </p:nvSpPr>
        <p:spPr bwMode="ltGray">
          <a:xfrm>
            <a:off x="60944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9" name="Text Placeholder 3"/>
          <p:cNvSpPr>
            <a:spLocks noGrp="1"/>
          </p:cNvSpPr>
          <p:nvPr>
            <p:ph type="body" sz="half" idx="14"/>
          </p:nvPr>
        </p:nvSpPr>
        <p:spPr bwMode="ltGray">
          <a:xfrm>
            <a:off x="626672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1" name="Text Placeholder 7"/>
          <p:cNvSpPr>
            <a:spLocks noGrp="1"/>
          </p:cNvSpPr>
          <p:nvPr>
            <p:ph type="body" sz="quarter" idx="15"/>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2" name="Date Placeholder 4"/>
          <p:cNvSpPr>
            <a:spLocks noGrp="1"/>
          </p:cNvSpPr>
          <p:nvPr>
            <p:ph type="dt" sz="half" idx="16"/>
          </p:nvPr>
        </p:nvSpPr>
        <p:spPr/>
        <p:txBody>
          <a:bodyPr/>
          <a:lstStyle>
            <a:lvl1pPr>
              <a:defRPr/>
            </a:lvl1pPr>
          </a:lstStyle>
          <a:p>
            <a:pPr>
              <a:defRPr/>
            </a:pPr>
            <a:fld id="{D824C81C-40C2-E944-9F22-148677252C82}" type="datetime3">
              <a:rPr lang="en-GB"/>
              <a:pPr>
                <a:defRPr/>
              </a:pPr>
              <a:t>7 April, 2021</a:t>
            </a:fld>
            <a:endParaRPr/>
          </a:p>
        </p:txBody>
      </p:sp>
      <p:sp>
        <p:nvSpPr>
          <p:cNvPr id="13" name="Footer Placeholder 5"/>
          <p:cNvSpPr>
            <a:spLocks noGrp="1"/>
          </p:cNvSpPr>
          <p:nvPr>
            <p:ph type="ftr" sz="quarter" idx="17"/>
          </p:nvPr>
        </p:nvSpPr>
        <p:spPr/>
        <p:txBody>
          <a:bodyPr/>
          <a:lstStyle>
            <a:lvl1pPr>
              <a:defRPr dirty="0"/>
            </a:lvl1pPr>
          </a:lstStyle>
          <a:p>
            <a:pPr>
              <a:defRPr/>
            </a:pPr>
            <a:r>
              <a:rPr lang="en-US"/>
              <a:t>Private | Confidential | Internal Use Only </a:t>
            </a:r>
            <a:endParaRPr/>
          </a:p>
        </p:txBody>
      </p:sp>
      <p:sp>
        <p:nvSpPr>
          <p:cNvPr id="14" name="Slide Number Placeholder 6"/>
          <p:cNvSpPr>
            <a:spLocks noGrp="1"/>
          </p:cNvSpPr>
          <p:nvPr>
            <p:ph type="sldNum" sz="quarter" idx="18"/>
          </p:nvPr>
        </p:nvSpPr>
        <p:spPr/>
        <p:txBody>
          <a:bodyPr/>
          <a:lstStyle>
            <a:lvl1pPr>
              <a:defRPr smtClean="0">
                <a:solidFill>
                  <a:schemeClr val="accent5"/>
                </a:solidFill>
              </a:defRPr>
            </a:lvl1pPr>
          </a:lstStyle>
          <a:p>
            <a:pPr>
              <a:defRPr/>
            </a:pPr>
            <a:fld id="{D0DE3AF4-4DA1-854B-A5FD-CA72DF3C40BA}" type="slidenum">
              <a:rPr lang="uk-UA"/>
              <a:pPr>
                <a:defRPr/>
              </a:pPr>
              <a:t>‹#›</a:t>
            </a:fld>
            <a:endParaRPr lang="uk-UA" dirty="0"/>
          </a:p>
        </p:txBody>
      </p:sp>
    </p:spTree>
    <p:extLst>
      <p:ext uri="{BB962C8B-B14F-4D97-AF65-F5344CB8AC3E}">
        <p14:creationId xmlns:p14="http://schemas.microsoft.com/office/powerpoint/2010/main" val="1239481463"/>
      </p:ext>
    </p:extLst>
  </p:cSld>
  <p:clrMapOvr>
    <a:masterClrMapping/>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3" name="Text Placeholder 2"/>
          <p:cNvSpPr>
            <a:spLocks noGrp="1"/>
          </p:cNvSpPr>
          <p:nvPr>
            <p:ph type="body" idx="1"/>
          </p:nvPr>
        </p:nvSpPr>
        <p:spPr>
          <a:xfrm>
            <a:off x="609599" y="1524000"/>
            <a:ext cx="5333999"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248400" y="1524000"/>
            <a:ext cx="5334000"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Picture Placeholder 2"/>
          <p:cNvSpPr>
            <a:spLocks noGrp="1"/>
          </p:cNvSpPr>
          <p:nvPr>
            <p:ph type="pic" sz="quarter" idx="14"/>
          </p:nvPr>
        </p:nvSpPr>
        <p:spPr>
          <a:xfrm>
            <a:off x="609600" y="1906552"/>
            <a:ext cx="5333999" cy="4189448"/>
          </a:xfrm>
        </p:spPr>
        <p:txBody>
          <a:bodyPr tIns="1463040" rtlCol="0">
            <a:noAutofit/>
          </a:bodyPr>
          <a:lstStyle>
            <a:lvl1pPr marL="0" indent="0" algn="ctr">
              <a:buNone/>
              <a:defRPr/>
            </a:lvl1pPr>
          </a:lstStyle>
          <a:p>
            <a:pPr lvl="0"/>
            <a:r>
              <a:rPr lang="en-US" noProof="0"/>
              <a:t>Click icon to add picture</a:t>
            </a:r>
            <a:endParaRPr lang="en-US" noProof="0" dirty="0"/>
          </a:p>
        </p:txBody>
      </p:sp>
      <p:sp>
        <p:nvSpPr>
          <p:cNvPr id="14" name="Picture Placeholder 2"/>
          <p:cNvSpPr>
            <a:spLocks noGrp="1"/>
          </p:cNvSpPr>
          <p:nvPr>
            <p:ph type="pic" sz="quarter" idx="15"/>
          </p:nvPr>
        </p:nvSpPr>
        <p:spPr>
          <a:xfrm>
            <a:off x="6248400" y="1906552"/>
            <a:ext cx="5330984" cy="4189448"/>
          </a:xfrm>
        </p:spPr>
        <p:txBody>
          <a:bodyPr tIns="1463040" rtlCol="0">
            <a:noAutofit/>
          </a:bodyPr>
          <a:lstStyle>
            <a:lvl1pPr marL="0" indent="0" algn="ctr">
              <a:buNone/>
              <a:defRPr/>
            </a:lvl1pPr>
          </a:lstStyle>
          <a:p>
            <a:pPr lvl="0"/>
            <a:r>
              <a:rPr lang="en-US" noProof="0"/>
              <a:t>Click icon to add picture</a:t>
            </a:r>
            <a:endParaRPr lang="en-US" noProof="0" dirty="0"/>
          </a:p>
        </p:txBody>
      </p:sp>
      <p:sp>
        <p:nvSpPr>
          <p:cNvPr id="8" name="Date Placeholder 6"/>
          <p:cNvSpPr>
            <a:spLocks noGrp="1"/>
          </p:cNvSpPr>
          <p:nvPr>
            <p:ph type="dt" sz="half" idx="16"/>
          </p:nvPr>
        </p:nvSpPr>
        <p:spPr/>
        <p:txBody>
          <a:bodyPr/>
          <a:lstStyle>
            <a:lvl1pPr>
              <a:defRPr/>
            </a:lvl1pPr>
          </a:lstStyle>
          <a:p>
            <a:pPr>
              <a:defRPr/>
            </a:pPr>
            <a:fld id="{7E6BFE8F-A5AF-43D6-A757-83CBA35A34A6}" type="datetime4">
              <a:rPr lang="en-US" smtClean="0">
                <a:solidFill>
                  <a:srgbClr val="0081E3"/>
                </a:solidFill>
              </a:rPr>
              <a:t>April 7, 2021</a:t>
            </a:fld>
            <a:endParaRPr>
              <a:solidFill>
                <a:srgbClr val="0081E3"/>
              </a:solidFill>
            </a:endParaRPr>
          </a:p>
        </p:txBody>
      </p:sp>
      <p:sp>
        <p:nvSpPr>
          <p:cNvPr id="9" name="Footer Placeholder 7"/>
          <p:cNvSpPr>
            <a:spLocks noGrp="1"/>
          </p:cNvSpPr>
          <p:nvPr>
            <p:ph type="ftr" sz="quarter" idx="17"/>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1" name="Slide Number Placeholder 8"/>
          <p:cNvSpPr>
            <a:spLocks noGrp="1"/>
          </p:cNvSpPr>
          <p:nvPr>
            <p:ph type="sldNum" sz="quarter" idx="18"/>
          </p:nvPr>
        </p:nvSpPr>
        <p:spPr/>
        <p:txBody>
          <a:bodyPr/>
          <a:lstStyle>
            <a:lvl1pPr>
              <a:defRPr smtClean="0">
                <a:solidFill>
                  <a:schemeClr val="accent5"/>
                </a:solidFill>
              </a:defRPr>
            </a:lvl1pPr>
          </a:lstStyle>
          <a:p>
            <a:pPr>
              <a:defRPr/>
            </a:pPr>
            <a:fld id="{4E1A6F93-5F8F-1D4A-9340-358C18815AEA}"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2279178280"/>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EFT IMAGE WITH DESCRI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dirty="0"/>
          </a:p>
        </p:txBody>
      </p:sp>
      <p:sp>
        <p:nvSpPr>
          <p:cNvPr id="4" name="Text Placeholder 3"/>
          <p:cNvSpPr>
            <a:spLocks noGrp="1"/>
          </p:cNvSpPr>
          <p:nvPr>
            <p:ph type="body" sz="half" idx="2"/>
          </p:nvPr>
        </p:nvSpPr>
        <p:spPr bwMode="ltGray">
          <a:xfrm>
            <a:off x="8153400" y="1524000"/>
            <a:ext cx="3425984" cy="4572000"/>
          </a:xfrm>
          <a:solidFill>
            <a:schemeClr val="bg1"/>
          </a:solidFill>
        </p:spPr>
        <p:txBody>
          <a:bodyPr>
            <a:noAutofit/>
          </a:bodyPr>
          <a:lstStyle>
            <a:lvl1pPr marL="342900" indent="-342900">
              <a:spcBef>
                <a:spcPts val="900"/>
              </a:spcBef>
              <a:buFont typeface="Wingdings" charset="2"/>
              <a:buChar char="§"/>
              <a:defRPr sz="1600" baseline="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1" name="Picture Placeholder 2"/>
          <p:cNvSpPr>
            <a:spLocks noGrp="1"/>
          </p:cNvSpPr>
          <p:nvPr>
            <p:ph type="pic" sz="quarter" idx="14"/>
          </p:nvPr>
        </p:nvSpPr>
        <p:spPr>
          <a:xfrm>
            <a:off x="609600" y="1524000"/>
            <a:ext cx="7312025" cy="4572000"/>
          </a:xfrm>
        </p:spPr>
        <p:txBody>
          <a:bodyPr tIns="1828800" rtlCol="0">
            <a:noAutofit/>
          </a:bodyPr>
          <a:lstStyle>
            <a:lvl1pPr marL="0" indent="0" algn="ctr">
              <a:buNone/>
              <a:defRPr/>
            </a:lvl1pPr>
          </a:lstStyle>
          <a:p>
            <a:pPr lvl="0"/>
            <a:r>
              <a:rPr lang="en-US" noProof="0"/>
              <a:t>Click icon to add picture</a:t>
            </a:r>
            <a:endParaRPr lang="en-US" noProof="0" dirty="0"/>
          </a:p>
        </p:txBody>
      </p:sp>
      <p:sp>
        <p:nvSpPr>
          <p:cNvPr id="6" name="Date Placeholder 4"/>
          <p:cNvSpPr>
            <a:spLocks noGrp="1"/>
          </p:cNvSpPr>
          <p:nvPr>
            <p:ph type="dt" sz="half" idx="15"/>
          </p:nvPr>
        </p:nvSpPr>
        <p:spPr/>
        <p:txBody>
          <a:bodyPr/>
          <a:lstStyle>
            <a:lvl1pPr>
              <a:defRPr/>
            </a:lvl1pPr>
          </a:lstStyle>
          <a:p>
            <a:pPr>
              <a:defRPr/>
            </a:pPr>
            <a:fld id="{9F939AEB-CBA5-4F36-8032-20B4C3E17BC4}" type="datetime4">
              <a:rPr lang="en-US" smtClean="0">
                <a:solidFill>
                  <a:srgbClr val="0081E3"/>
                </a:solidFill>
              </a:rPr>
              <a:t>April 7, 2021</a:t>
            </a:fld>
            <a:endParaRPr>
              <a:solidFill>
                <a:srgbClr val="0081E3"/>
              </a:solidFill>
            </a:endParaRPr>
          </a:p>
        </p:txBody>
      </p:sp>
      <p:sp>
        <p:nvSpPr>
          <p:cNvPr id="7" name="Footer Placeholder 5"/>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9" name="Slide Number Placeholder 6"/>
          <p:cNvSpPr>
            <a:spLocks noGrp="1"/>
          </p:cNvSpPr>
          <p:nvPr>
            <p:ph type="sldNum" sz="quarter" idx="17"/>
          </p:nvPr>
        </p:nvSpPr>
        <p:spPr/>
        <p:txBody>
          <a:bodyPr/>
          <a:lstStyle>
            <a:lvl1pPr>
              <a:defRPr smtClean="0">
                <a:solidFill>
                  <a:schemeClr val="accent5"/>
                </a:solidFill>
              </a:defRPr>
            </a:lvl1pPr>
          </a:lstStyle>
          <a:p>
            <a:pPr>
              <a:defRPr/>
            </a:pPr>
            <a:fld id="{1DE3C767-223D-F941-B3D8-59B39E7B2F04}"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728966709"/>
      </p:ext>
    </p:extLst>
  </p:cSld>
  <p:clrMapOvr>
    <a:masterClrMapping/>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ICTURE RIGHT WITH DESCRI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441" y="1524000"/>
            <a:ext cx="3429159" cy="4571999"/>
          </a:xfrm>
          <a:noFill/>
        </p:spPr>
        <p:txBody>
          <a:bodyPr>
            <a:noAutofit/>
          </a:bodyPr>
          <a:lstStyle>
            <a:lvl1pPr marL="285750" indent="-285750">
              <a:spcBef>
                <a:spcPts val="900"/>
              </a:spcBef>
              <a:buFont typeface="Wingdings" charset="2"/>
              <a:buChar char="§"/>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1" name="Title 7"/>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12"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9" name="Picture Placeholder 2"/>
          <p:cNvSpPr>
            <a:spLocks noGrp="1"/>
          </p:cNvSpPr>
          <p:nvPr>
            <p:ph type="pic" sz="quarter" idx="14"/>
          </p:nvPr>
        </p:nvSpPr>
        <p:spPr>
          <a:xfrm>
            <a:off x="4267200" y="1524000"/>
            <a:ext cx="7312025" cy="4572000"/>
          </a:xfrm>
        </p:spPr>
        <p:txBody>
          <a:bodyPr tIns="1828800" rtlCol="0">
            <a:noAutofit/>
          </a:bodyPr>
          <a:lstStyle>
            <a:lvl1pPr marL="0" indent="0" algn="ctr">
              <a:buNone/>
              <a:defRPr/>
            </a:lvl1pPr>
          </a:lstStyle>
          <a:p>
            <a:pPr lvl="0"/>
            <a:r>
              <a:rPr lang="en-US" noProof="0"/>
              <a:t>Click icon to add picture</a:t>
            </a:r>
            <a:endParaRPr lang="en-US" noProof="0" dirty="0"/>
          </a:p>
        </p:txBody>
      </p:sp>
      <p:sp>
        <p:nvSpPr>
          <p:cNvPr id="6" name="Date Placeholder 4"/>
          <p:cNvSpPr>
            <a:spLocks noGrp="1"/>
          </p:cNvSpPr>
          <p:nvPr>
            <p:ph type="dt" sz="half" idx="15"/>
          </p:nvPr>
        </p:nvSpPr>
        <p:spPr/>
        <p:txBody>
          <a:bodyPr/>
          <a:lstStyle>
            <a:lvl1pPr>
              <a:defRPr/>
            </a:lvl1pPr>
          </a:lstStyle>
          <a:p>
            <a:pPr>
              <a:defRPr/>
            </a:pPr>
            <a:fld id="{C7732213-D47D-4E6E-A8D5-F7F94BFA9A16}" type="datetime4">
              <a:rPr lang="en-US" smtClean="0">
                <a:solidFill>
                  <a:srgbClr val="0081E3"/>
                </a:solidFill>
              </a:rPr>
              <a:t>April 7, 2021</a:t>
            </a:fld>
            <a:endParaRPr>
              <a:solidFill>
                <a:srgbClr val="0081E3"/>
              </a:solidFill>
            </a:endParaRPr>
          </a:p>
        </p:txBody>
      </p:sp>
      <p:sp>
        <p:nvSpPr>
          <p:cNvPr id="7" name="Footer Placeholder 5"/>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8" name="Slide Number Placeholder 6"/>
          <p:cNvSpPr>
            <a:spLocks noGrp="1"/>
          </p:cNvSpPr>
          <p:nvPr>
            <p:ph type="sldNum" sz="quarter" idx="17"/>
          </p:nvPr>
        </p:nvSpPr>
        <p:spPr/>
        <p:txBody>
          <a:bodyPr/>
          <a:lstStyle>
            <a:lvl1pPr>
              <a:defRPr smtClean="0">
                <a:solidFill>
                  <a:schemeClr val="accent5"/>
                </a:solidFill>
              </a:defRPr>
            </a:lvl1pPr>
          </a:lstStyle>
          <a:p>
            <a:pPr>
              <a:defRPr/>
            </a:pPr>
            <a:fld id="{7D76ECE8-05AD-DB49-BCC0-8F5AAD244B84}"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1746667643"/>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PICTURES WITH DESCRI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bwMode="ltGray">
          <a:xfrm>
            <a:off x="60944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9" name="Text Placeholder 3"/>
          <p:cNvSpPr>
            <a:spLocks noGrp="1"/>
          </p:cNvSpPr>
          <p:nvPr>
            <p:ph type="body" sz="half" idx="14"/>
          </p:nvPr>
        </p:nvSpPr>
        <p:spPr bwMode="ltGray">
          <a:xfrm>
            <a:off x="626672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1" name="Text Placeholder 7"/>
          <p:cNvSpPr>
            <a:spLocks noGrp="1"/>
          </p:cNvSpPr>
          <p:nvPr>
            <p:ph type="body" sz="quarter" idx="15"/>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2" name="Date Placeholder 4"/>
          <p:cNvSpPr>
            <a:spLocks noGrp="1"/>
          </p:cNvSpPr>
          <p:nvPr>
            <p:ph type="dt" sz="half" idx="16"/>
          </p:nvPr>
        </p:nvSpPr>
        <p:spPr/>
        <p:txBody>
          <a:bodyPr/>
          <a:lstStyle>
            <a:lvl1pPr>
              <a:defRPr/>
            </a:lvl1pPr>
          </a:lstStyle>
          <a:p>
            <a:pPr>
              <a:defRPr/>
            </a:pPr>
            <a:fld id="{46E2428A-2EA7-4919-8E7D-81729FDD7F5A}" type="datetime4">
              <a:rPr lang="en-US" smtClean="0">
                <a:solidFill>
                  <a:srgbClr val="0081E3"/>
                </a:solidFill>
              </a:rPr>
              <a:t>April 7, 2021</a:t>
            </a:fld>
            <a:endParaRPr>
              <a:solidFill>
                <a:srgbClr val="0081E3"/>
              </a:solidFill>
            </a:endParaRPr>
          </a:p>
        </p:txBody>
      </p:sp>
      <p:sp>
        <p:nvSpPr>
          <p:cNvPr id="13" name="Footer Placeholder 5"/>
          <p:cNvSpPr>
            <a:spLocks noGrp="1"/>
          </p:cNvSpPr>
          <p:nvPr>
            <p:ph type="ftr" sz="quarter" idx="17"/>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4" name="Slide Number Placeholder 6"/>
          <p:cNvSpPr>
            <a:spLocks noGrp="1"/>
          </p:cNvSpPr>
          <p:nvPr>
            <p:ph type="sldNum" sz="quarter" idx="18"/>
          </p:nvPr>
        </p:nvSpPr>
        <p:spPr/>
        <p:txBody>
          <a:bodyPr/>
          <a:lstStyle>
            <a:lvl1pPr>
              <a:defRPr smtClean="0">
                <a:solidFill>
                  <a:schemeClr val="accent5"/>
                </a:solidFill>
              </a:defRPr>
            </a:lvl1pPr>
          </a:lstStyle>
          <a:p>
            <a:pPr>
              <a:defRPr/>
            </a:pPr>
            <a:fld id="{D0DE3AF4-4DA1-854B-A5FD-CA72DF3C40BA}"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94338295"/>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PICTURES WITH DESCRI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bwMode="ltGray">
          <a:xfrm>
            <a:off x="60944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9" name="Text Placeholder 3"/>
          <p:cNvSpPr>
            <a:spLocks noGrp="1"/>
          </p:cNvSpPr>
          <p:nvPr>
            <p:ph type="body" sz="half" idx="14"/>
          </p:nvPr>
        </p:nvSpPr>
        <p:spPr bwMode="ltGray">
          <a:xfrm>
            <a:off x="438150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11" name="Text Placeholder 3"/>
          <p:cNvSpPr>
            <a:spLocks noGrp="1"/>
          </p:cNvSpPr>
          <p:nvPr>
            <p:ph type="body" sz="half" idx="16"/>
          </p:nvPr>
        </p:nvSpPr>
        <p:spPr bwMode="ltGray">
          <a:xfrm>
            <a:off x="8150384"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3" name="Text Placeholder 7"/>
          <p:cNvSpPr>
            <a:spLocks noGrp="1"/>
          </p:cNvSpPr>
          <p:nvPr>
            <p:ph type="body" sz="quarter" idx="17"/>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4" name="Date Placeholder 4"/>
          <p:cNvSpPr>
            <a:spLocks noGrp="1"/>
          </p:cNvSpPr>
          <p:nvPr>
            <p:ph type="dt" sz="half" idx="18"/>
          </p:nvPr>
        </p:nvSpPr>
        <p:spPr/>
        <p:txBody>
          <a:bodyPr/>
          <a:lstStyle>
            <a:lvl1pPr>
              <a:defRPr/>
            </a:lvl1pPr>
          </a:lstStyle>
          <a:p>
            <a:pPr>
              <a:defRPr/>
            </a:pPr>
            <a:fld id="{89BD924E-89A3-4B5D-B5C5-6499A8DA9433}" type="datetime4">
              <a:rPr lang="en-US" smtClean="0">
                <a:solidFill>
                  <a:srgbClr val="0081E3"/>
                </a:solidFill>
              </a:rPr>
              <a:t>April 7, 2021</a:t>
            </a:fld>
            <a:endParaRPr dirty="0">
              <a:solidFill>
                <a:srgbClr val="0081E3"/>
              </a:solidFill>
            </a:endParaRPr>
          </a:p>
        </p:txBody>
      </p:sp>
      <p:sp>
        <p:nvSpPr>
          <p:cNvPr id="15" name="Footer Placeholder 5"/>
          <p:cNvSpPr>
            <a:spLocks noGrp="1"/>
          </p:cNvSpPr>
          <p:nvPr>
            <p:ph type="ftr" sz="quarter" idx="19"/>
          </p:nvPr>
        </p:nvSpPr>
        <p:spPr/>
        <p:txBody>
          <a:bodyPr/>
          <a:lstStyle>
            <a:lvl1pPr>
              <a:defRPr smtClean="0"/>
            </a:lvl1pPr>
          </a:lstStyle>
          <a:p>
            <a:pPr>
              <a:defRPr/>
            </a:pPr>
            <a:r>
              <a:rPr lang="en-US">
                <a:solidFill>
                  <a:srgbClr val="0081E3"/>
                </a:solidFill>
              </a:rPr>
              <a:t>Private | Confidential | Internal Use Only </a:t>
            </a:r>
            <a:endParaRPr dirty="0">
              <a:solidFill>
                <a:srgbClr val="0081E3"/>
              </a:solidFill>
            </a:endParaRPr>
          </a:p>
        </p:txBody>
      </p:sp>
      <p:sp>
        <p:nvSpPr>
          <p:cNvPr id="16" name="Slide Number Placeholder 6"/>
          <p:cNvSpPr>
            <a:spLocks noGrp="1"/>
          </p:cNvSpPr>
          <p:nvPr>
            <p:ph type="sldNum" sz="quarter" idx="20"/>
          </p:nvPr>
        </p:nvSpPr>
        <p:spPr/>
        <p:txBody>
          <a:bodyPr/>
          <a:lstStyle>
            <a:lvl1pPr>
              <a:defRPr/>
            </a:lvl1pPr>
          </a:lstStyle>
          <a:p>
            <a:pPr>
              <a:defRPr/>
            </a:pPr>
            <a:fld id="{21633CF3-73D6-EB45-AEFC-AF45B2CB06B7}" type="slidenum">
              <a:rPr>
                <a:solidFill>
                  <a:srgbClr val="71797D"/>
                </a:solidFill>
              </a:rPr>
              <a:pPr>
                <a:defRPr/>
              </a:pPr>
              <a:t>‹#›</a:t>
            </a:fld>
            <a:endParaRPr dirty="0">
              <a:solidFill>
                <a:srgbClr val="71797D"/>
              </a:solidFill>
            </a:endParaRPr>
          </a:p>
        </p:txBody>
      </p:sp>
    </p:spTree>
    <p:extLst>
      <p:ext uri="{BB962C8B-B14F-4D97-AF65-F5344CB8AC3E}">
        <p14:creationId xmlns:p14="http://schemas.microsoft.com/office/powerpoint/2010/main" val="4113280436"/>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QUOTE SLATE BG">
    <p:bg>
      <p:bgPr>
        <a:solidFill>
          <a:schemeClr val="accent5"/>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a:solidFill>
                  <a:schemeClr val="tx1"/>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984249" y="2971800"/>
            <a:ext cx="9074149" cy="1371600"/>
          </a:xfrm>
        </p:spPr>
        <p:txBody>
          <a:bodyPr>
            <a:noAutofit/>
          </a:bodyPr>
          <a:lstStyle>
            <a:lvl1pPr marL="0" indent="0">
              <a:lnSpc>
                <a:spcPct val="100000"/>
              </a:lnSpc>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Tree>
    <p:extLst>
      <p:ext uri="{BB962C8B-B14F-4D97-AF65-F5344CB8AC3E}">
        <p14:creationId xmlns:p14="http://schemas.microsoft.com/office/powerpoint/2010/main" val="91395072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QUOTE WHITE BG">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solidFill>
                <a:srgbClr val="FFFFFF"/>
              </a:solidFill>
            </a:endParaRPr>
          </a:p>
        </p:txBody>
      </p:sp>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baseline="0">
                <a:solidFill>
                  <a:schemeClr val="tx2"/>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1026502" y="2971800"/>
            <a:ext cx="9031897" cy="1371600"/>
          </a:xfrm>
        </p:spPr>
        <p:txBody>
          <a:bodyPr>
            <a:noAutofit/>
          </a:bodyPr>
          <a:lstStyle>
            <a:lvl1pPr marL="0" indent="0">
              <a:lnSpc>
                <a:spcPct val="100000"/>
              </a:lnSpc>
              <a:spcBef>
                <a:spcPts val="0"/>
              </a:spcBef>
              <a:buFontTx/>
              <a:buNone/>
              <a:defRPr sz="2000" baseline="0">
                <a:solidFill>
                  <a:schemeClr val="accent5"/>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Tree>
    <p:extLst>
      <p:ext uri="{BB962C8B-B14F-4D97-AF65-F5344CB8AC3E}">
        <p14:creationId xmlns:p14="http://schemas.microsoft.com/office/powerpoint/2010/main" val="2943733890"/>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FULL-FRAM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ltGray">
          <a:xfrm>
            <a:off x="228600" y="228600"/>
            <a:ext cx="11734800" cy="6400800"/>
          </a:xfrm>
          <a:solidFill>
            <a:schemeClr val="bg2"/>
          </a:solidFill>
        </p:spPr>
        <p:txBody>
          <a:bodyPr tIns="2743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5" name="Text Placeholder 4"/>
          <p:cNvSpPr>
            <a:spLocks noGrp="1"/>
          </p:cNvSpPr>
          <p:nvPr>
            <p:ph type="body" sz="quarter" idx="10"/>
          </p:nvPr>
        </p:nvSpPr>
        <p:spPr>
          <a:xfrm>
            <a:off x="609600" y="533400"/>
            <a:ext cx="10515600" cy="2362200"/>
          </a:xfrm>
        </p:spPr>
        <p:txBody>
          <a:bodyPr>
            <a:noAutofit/>
          </a:bodyPr>
          <a:lstStyle>
            <a:lvl1pPr>
              <a:lnSpc>
                <a:spcPct val="100000"/>
              </a:lnSpc>
              <a:defRPr sz="4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8708870"/>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DIVIDER — BLUE">
    <p:bg>
      <p:bgPr>
        <a:solidFill>
          <a:schemeClr val="tx1"/>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solidFill>
                <a:srgbClr val="38414D"/>
              </a:solidFill>
              <a:latin typeface="Arial"/>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bg1"/>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614680670"/>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CTION DIVIDER — WHITE">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solidFill>
                <a:srgbClr val="FFFFFF"/>
              </a:solidFill>
            </a:endParaRPr>
          </a:p>
        </p:txBody>
      </p:sp>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solidFill>
                <a:srgbClr val="38414D"/>
              </a:solidFill>
              <a:latin typeface="Arial"/>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tx2"/>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accent5"/>
                </a:solidFill>
                <a:latin typeface="+mj-lt"/>
              </a:defRPr>
            </a:lvl1pPr>
          </a:lstStyle>
          <a:p>
            <a:pPr lvl="0"/>
            <a:r>
              <a:rPr lang="en-US"/>
              <a:t>Click to edit Master text styles</a:t>
            </a:r>
          </a:p>
        </p:txBody>
      </p:sp>
    </p:spTree>
    <p:extLst>
      <p:ext uri="{BB962C8B-B14F-4D97-AF65-F5344CB8AC3E}">
        <p14:creationId xmlns:p14="http://schemas.microsoft.com/office/powerpoint/2010/main" val="113075221"/>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S WITH DESCRI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4" name="Text Placeholder 3"/>
          <p:cNvSpPr>
            <a:spLocks noGrp="1"/>
          </p:cNvSpPr>
          <p:nvPr>
            <p:ph type="body" sz="half" idx="2"/>
          </p:nvPr>
        </p:nvSpPr>
        <p:spPr bwMode="ltGray">
          <a:xfrm>
            <a:off x="60944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9" name="Text Placeholder 3"/>
          <p:cNvSpPr>
            <a:spLocks noGrp="1"/>
          </p:cNvSpPr>
          <p:nvPr>
            <p:ph type="body" sz="half" idx="14"/>
          </p:nvPr>
        </p:nvSpPr>
        <p:spPr bwMode="ltGray">
          <a:xfrm>
            <a:off x="438150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11" name="Text Placeholder 3"/>
          <p:cNvSpPr>
            <a:spLocks noGrp="1"/>
          </p:cNvSpPr>
          <p:nvPr>
            <p:ph type="body" sz="half" idx="16"/>
          </p:nvPr>
        </p:nvSpPr>
        <p:spPr bwMode="ltGray">
          <a:xfrm>
            <a:off x="8150384"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3" name="Text Placeholder 7"/>
          <p:cNvSpPr>
            <a:spLocks noGrp="1"/>
          </p:cNvSpPr>
          <p:nvPr>
            <p:ph type="body" sz="quarter" idx="17"/>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4" name="Date Placeholder 4"/>
          <p:cNvSpPr>
            <a:spLocks noGrp="1"/>
          </p:cNvSpPr>
          <p:nvPr>
            <p:ph type="dt" sz="half" idx="18"/>
          </p:nvPr>
        </p:nvSpPr>
        <p:spPr/>
        <p:txBody>
          <a:bodyPr/>
          <a:lstStyle>
            <a:lvl1pPr>
              <a:defRPr/>
            </a:lvl1pPr>
          </a:lstStyle>
          <a:p>
            <a:pPr>
              <a:defRPr/>
            </a:pPr>
            <a:fld id="{7B63BE0C-A935-5644-AE42-A561D37D067F}" type="datetime3">
              <a:rPr lang="en-GB"/>
              <a:pPr>
                <a:defRPr/>
              </a:pPr>
              <a:t>7 April, 2021</a:t>
            </a:fld>
            <a:endParaRPr dirty="0"/>
          </a:p>
        </p:txBody>
      </p:sp>
      <p:sp>
        <p:nvSpPr>
          <p:cNvPr id="15" name="Footer Placeholder 5"/>
          <p:cNvSpPr>
            <a:spLocks noGrp="1"/>
          </p:cNvSpPr>
          <p:nvPr>
            <p:ph type="ftr" sz="quarter" idx="19"/>
          </p:nvPr>
        </p:nvSpPr>
        <p:spPr/>
        <p:txBody>
          <a:bodyPr/>
          <a:lstStyle>
            <a:lvl1pPr>
              <a:defRPr smtClean="0"/>
            </a:lvl1pPr>
          </a:lstStyle>
          <a:p>
            <a:pPr>
              <a:defRPr/>
            </a:pPr>
            <a:r>
              <a:rPr lang="en-US"/>
              <a:t>Private | Confidential | Internal Use Only </a:t>
            </a:r>
            <a:endParaRPr dirty="0"/>
          </a:p>
        </p:txBody>
      </p:sp>
      <p:sp>
        <p:nvSpPr>
          <p:cNvPr id="16" name="Slide Number Placeholder 6"/>
          <p:cNvSpPr>
            <a:spLocks noGrp="1"/>
          </p:cNvSpPr>
          <p:nvPr>
            <p:ph type="sldNum" sz="quarter" idx="20"/>
          </p:nvPr>
        </p:nvSpPr>
        <p:spPr/>
        <p:txBody>
          <a:bodyPr/>
          <a:lstStyle>
            <a:lvl1pPr>
              <a:defRPr/>
            </a:lvl1pPr>
          </a:lstStyle>
          <a:p>
            <a:pPr>
              <a:defRPr/>
            </a:pPr>
            <a:fld id="{21633CF3-73D6-EB45-AEFC-AF45B2CB06B7}" type="slidenum">
              <a:rPr/>
              <a:pPr>
                <a:defRPr/>
              </a:pPr>
              <a:t>‹#›</a:t>
            </a:fld>
            <a:endParaRPr dirty="0"/>
          </a:p>
        </p:txBody>
      </p:sp>
    </p:spTree>
    <p:extLst>
      <p:ext uri="{BB962C8B-B14F-4D97-AF65-F5344CB8AC3E}">
        <p14:creationId xmlns:p14="http://schemas.microsoft.com/office/powerpoint/2010/main" val="1373572741"/>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HANK YOU — BLUE">
    <p:bg>
      <p:bgPr>
        <a:solidFill>
          <a:schemeClr val="tx1"/>
        </a:solidFill>
        <a:effectLst/>
      </p:bgPr>
    </p:bg>
    <p:spTree>
      <p:nvGrpSpPr>
        <p:cNvPr id="1" name=""/>
        <p:cNvGrpSpPr/>
        <p:nvPr/>
      </p:nvGrpSpPr>
      <p:grpSpPr>
        <a:xfrm>
          <a:off x="0" y="0"/>
          <a:ext cx="0" cy="0"/>
          <a:chOff x="0" y="0"/>
          <a:chExt cx="0" cy="0"/>
        </a:xfrm>
      </p:grpSpPr>
      <p:pic>
        <p:nvPicPr>
          <p:cNvPr id="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Click to edit Master text styles</a:t>
            </a:r>
          </a:p>
        </p:txBody>
      </p:sp>
      <p:sp>
        <p:nvSpPr>
          <p:cNvPr id="32"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Click to edit Master text styles</a:t>
            </a:r>
          </a:p>
        </p:txBody>
      </p:sp>
    </p:spTree>
    <p:extLst>
      <p:ext uri="{BB962C8B-B14F-4D97-AF65-F5344CB8AC3E}">
        <p14:creationId xmlns:p14="http://schemas.microsoft.com/office/powerpoint/2010/main" val="3367675553"/>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HANK YOU — WHITE">
    <p:spTree>
      <p:nvGrpSpPr>
        <p:cNvPr id="1" name=""/>
        <p:cNvGrpSpPr/>
        <p:nvPr/>
      </p:nvGrpSpPr>
      <p:grpSpPr>
        <a:xfrm>
          <a:off x="0" y="0"/>
          <a:ext cx="0" cy="0"/>
          <a:chOff x="0" y="0"/>
          <a:chExt cx="0" cy="0"/>
        </a:xfrm>
      </p:grpSpPr>
      <p:sp>
        <p:nvSpPr>
          <p:cNvPr id="5"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solidFill>
                <a:srgbClr val="FFFFFF"/>
              </a:solidFill>
            </a:endParaRPr>
          </a:p>
        </p:txBody>
      </p:sp>
      <p:sp>
        <p:nvSpPr>
          <p:cNvPr id="6" name="TextBox 5"/>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solidFill>
                <a:srgbClr val="38414D"/>
              </a:solidFill>
              <a:latin typeface="Arial"/>
            </a:endParaRPr>
          </a:p>
        </p:txBody>
      </p:sp>
      <p:pic>
        <p:nvPicPr>
          <p:cNvPr id="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Click to edit Master text styles</a:t>
            </a:r>
          </a:p>
        </p:txBody>
      </p:sp>
      <p:sp>
        <p:nvSpPr>
          <p:cNvPr id="9"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tx2"/>
                </a:solidFill>
              </a:defRPr>
            </a:lvl1pPr>
          </a:lstStyle>
          <a:p>
            <a:r>
              <a:rPr lang="en-US"/>
              <a:t>Click to edit Master title style</a:t>
            </a:r>
            <a:endParaRPr lang="en-US" dirty="0"/>
          </a:p>
        </p:txBody>
      </p:sp>
      <p:sp>
        <p:nvSpPr>
          <p:cNvPr id="10"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Click to edit Master text styles</a:t>
            </a:r>
          </a:p>
        </p:txBody>
      </p:sp>
    </p:spTree>
    <p:extLst>
      <p:ext uri="{BB962C8B-B14F-4D97-AF65-F5344CB8AC3E}">
        <p14:creationId xmlns:p14="http://schemas.microsoft.com/office/powerpoint/2010/main" val="2259553762"/>
      </p:ext>
    </p:extLst>
  </p:cSld>
  <p:clrMapOvr>
    <a:masterClrMapping/>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AAB19C21-6E21-4243-9A16-6F935405E209}" type="datetime4">
              <a:rPr lang="en-US" smtClean="0">
                <a:solidFill>
                  <a:srgbClr val="0081E3"/>
                </a:solidFill>
              </a:rPr>
              <a:t>April 7, 2021</a:t>
            </a:fld>
            <a:endParaRPr dirty="0">
              <a:solidFill>
                <a:srgbClr val="0081E3"/>
              </a:solidFill>
            </a:endParaRPr>
          </a:p>
        </p:txBody>
      </p:sp>
      <p:sp>
        <p:nvSpPr>
          <p:cNvPr id="8" name="Footer Placeholder 7"/>
          <p:cNvSpPr>
            <a:spLocks noGrp="1"/>
          </p:cNvSpPr>
          <p:nvPr>
            <p:ph type="ftr" sz="quarter" idx="11"/>
          </p:nvPr>
        </p:nvSpPr>
        <p:spPr/>
        <p:txBody>
          <a:bodyPr/>
          <a:lstStyle/>
          <a:p>
            <a:r>
              <a:rPr lang="en-US" dirty="0">
                <a:solidFill>
                  <a:srgbClr val="0081E3"/>
                </a:solidFill>
              </a:rPr>
              <a:t>Private | Confidential | Internal Use Only </a:t>
            </a:r>
            <a:endParaRPr dirty="0">
              <a:solidFill>
                <a:srgbClr val="0081E3"/>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71797D"/>
                </a:solidFill>
              </a:rPr>
              <a:pPr/>
              <a:t>‹#›</a:t>
            </a:fld>
            <a:endParaRPr dirty="0">
              <a:solidFill>
                <a:srgbClr val="71797D"/>
              </a:solidFill>
            </a:endParaRPr>
          </a:p>
        </p:txBody>
      </p:sp>
    </p:spTree>
    <p:extLst>
      <p:ext uri="{BB962C8B-B14F-4D97-AF65-F5344CB8AC3E}">
        <p14:creationId xmlns:p14="http://schemas.microsoft.com/office/powerpoint/2010/main" val="252806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8 CRED BLUE">
    <p:spTree>
      <p:nvGrpSpPr>
        <p:cNvPr id="1" name=""/>
        <p:cNvGrpSpPr/>
        <p:nvPr/>
      </p:nvGrpSpPr>
      <p:grpSpPr>
        <a:xfrm>
          <a:off x="0" y="0"/>
          <a:ext cx="0" cy="0"/>
          <a:chOff x="0" y="0"/>
          <a:chExt cx="0" cy="0"/>
        </a:xfrm>
      </p:grpSpPr>
      <p:sp>
        <p:nvSpPr>
          <p:cNvPr id="21" name="Rectangle 8"/>
          <p:cNvSpPr>
            <a:spLocks noChangeArrowheads="1"/>
          </p:cNvSpPr>
          <p:nvPr/>
        </p:nvSpPr>
        <p:spPr bwMode="ltGray">
          <a:xfrm>
            <a:off x="614363" y="1524000"/>
            <a:ext cx="2635250" cy="327025"/>
          </a:xfrm>
          <a:prstGeom prst="rect">
            <a:avLst/>
          </a:prstGeom>
          <a:solidFill>
            <a:schemeClr val="tx2"/>
          </a:solidFill>
          <a:ln w="6350">
            <a:solidFill>
              <a:schemeClr val="tx2"/>
            </a:solidFill>
            <a:miter lim="800000"/>
            <a:headEnd/>
            <a:tailEnd/>
          </a:ln>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defTabSz="914400" eaLnBrk="1" hangingPunct="1"/>
            <a:endParaRPr lang="en-GB" altLang="x-none" sz="800">
              <a:solidFill>
                <a:srgbClr val="FFFFFF"/>
              </a:solidFill>
            </a:endParaRPr>
          </a:p>
        </p:txBody>
      </p:sp>
      <p:sp>
        <p:nvSpPr>
          <p:cNvPr id="31" name="Rectangle 12"/>
          <p:cNvSpPr>
            <a:spLocks noChangeArrowheads="1"/>
          </p:cNvSpPr>
          <p:nvPr/>
        </p:nvSpPr>
        <p:spPr bwMode="ltGray">
          <a:xfrm>
            <a:off x="6167438" y="1535113"/>
            <a:ext cx="2635250" cy="327025"/>
          </a:xfrm>
          <a:prstGeom prst="rect">
            <a:avLst/>
          </a:prstGeom>
          <a:solidFill>
            <a:schemeClr val="tx2"/>
          </a:solidFill>
          <a:ln w="6350">
            <a:solidFill>
              <a:schemeClr val="tx2"/>
            </a:solidFill>
            <a:miter lim="800000"/>
            <a:headEnd/>
            <a:tailEnd/>
          </a:ln>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defTabSz="914400" eaLnBrk="1" hangingPunct="1"/>
            <a:endParaRPr lang="en-GB" altLang="x-none" sz="800">
              <a:solidFill>
                <a:srgbClr val="FFFFFF"/>
              </a:solidFill>
            </a:endParaRPr>
          </a:p>
        </p:txBody>
      </p:sp>
      <p:sp>
        <p:nvSpPr>
          <p:cNvPr id="32" name="Rectangle 13"/>
          <p:cNvSpPr>
            <a:spLocks noChangeArrowheads="1"/>
          </p:cNvSpPr>
          <p:nvPr/>
        </p:nvSpPr>
        <p:spPr bwMode="ltGray">
          <a:xfrm>
            <a:off x="8937625" y="1538288"/>
            <a:ext cx="2635250" cy="327025"/>
          </a:xfrm>
          <a:prstGeom prst="rect">
            <a:avLst/>
          </a:prstGeom>
          <a:solidFill>
            <a:schemeClr val="tx2"/>
          </a:solidFill>
          <a:ln w="6350">
            <a:solidFill>
              <a:schemeClr val="tx2"/>
            </a:solidFill>
            <a:miter lim="800000"/>
            <a:headEnd/>
            <a:tailEnd/>
          </a:ln>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defTabSz="914400" eaLnBrk="1" hangingPunct="1"/>
            <a:endParaRPr lang="en-GB" altLang="x-none" sz="800">
              <a:solidFill>
                <a:srgbClr val="FFFFFF"/>
              </a:solidFill>
            </a:endParaRPr>
          </a:p>
        </p:txBody>
      </p:sp>
      <p:pic>
        <p:nvPicPr>
          <p:cNvPr id="33"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16"/>
          <p:cNvSpPr>
            <a:spLocks noChangeArrowheads="1"/>
          </p:cNvSpPr>
          <p:nvPr/>
        </p:nvSpPr>
        <p:spPr bwMode="ltGray">
          <a:xfrm>
            <a:off x="3389313" y="1524000"/>
            <a:ext cx="2633662" cy="327025"/>
          </a:xfrm>
          <a:prstGeom prst="rect">
            <a:avLst/>
          </a:prstGeom>
          <a:solidFill>
            <a:schemeClr val="tx2"/>
          </a:solidFill>
          <a:ln w="6350">
            <a:solidFill>
              <a:schemeClr val="tx2"/>
            </a:solidFill>
            <a:miter lim="800000"/>
            <a:headEnd/>
            <a:tailEnd/>
          </a:ln>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defTabSz="914400" eaLnBrk="1" hangingPunct="1"/>
            <a:endParaRPr lang="en-GB" altLang="x-none" sz="800">
              <a:solidFill>
                <a:srgbClr val="FFFFFF"/>
              </a:solidFill>
            </a:endParaRPr>
          </a:p>
        </p:txBody>
      </p:sp>
      <p:sp>
        <p:nvSpPr>
          <p:cNvPr id="45" name="Rectangle 18"/>
          <p:cNvSpPr>
            <a:spLocks noChangeArrowheads="1"/>
          </p:cNvSpPr>
          <p:nvPr/>
        </p:nvSpPr>
        <p:spPr bwMode="ltGray">
          <a:xfrm>
            <a:off x="614363" y="3798888"/>
            <a:ext cx="2635250" cy="328612"/>
          </a:xfrm>
          <a:prstGeom prst="rect">
            <a:avLst/>
          </a:prstGeom>
          <a:solidFill>
            <a:schemeClr val="tx2"/>
          </a:solidFill>
          <a:ln w="6350">
            <a:solidFill>
              <a:schemeClr val="tx2"/>
            </a:solidFill>
            <a:miter lim="800000"/>
            <a:headEnd/>
            <a:tailEnd/>
          </a:ln>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defTabSz="914400" eaLnBrk="1" hangingPunct="1"/>
            <a:endParaRPr lang="en-GB" altLang="x-none" sz="800">
              <a:solidFill>
                <a:srgbClr val="FFFFFF"/>
              </a:solidFill>
            </a:endParaRPr>
          </a:p>
        </p:txBody>
      </p:sp>
      <p:sp>
        <p:nvSpPr>
          <p:cNvPr id="48" name="Rectangle 21"/>
          <p:cNvSpPr>
            <a:spLocks noChangeArrowheads="1"/>
          </p:cNvSpPr>
          <p:nvPr/>
        </p:nvSpPr>
        <p:spPr bwMode="ltGray">
          <a:xfrm>
            <a:off x="6167438" y="3810000"/>
            <a:ext cx="2635250" cy="328613"/>
          </a:xfrm>
          <a:prstGeom prst="rect">
            <a:avLst/>
          </a:prstGeom>
          <a:solidFill>
            <a:schemeClr val="tx2"/>
          </a:solidFill>
          <a:ln w="6350">
            <a:solidFill>
              <a:schemeClr val="tx2"/>
            </a:solidFill>
            <a:miter lim="800000"/>
            <a:headEnd/>
            <a:tailEnd/>
          </a:ln>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defTabSz="914400" eaLnBrk="1" hangingPunct="1"/>
            <a:endParaRPr lang="en-GB" altLang="x-none" sz="800">
              <a:solidFill>
                <a:srgbClr val="FFFFFF"/>
              </a:solidFill>
            </a:endParaRPr>
          </a:p>
        </p:txBody>
      </p:sp>
      <p:sp>
        <p:nvSpPr>
          <p:cNvPr id="49" name="Rectangle 22"/>
          <p:cNvSpPr>
            <a:spLocks noChangeArrowheads="1"/>
          </p:cNvSpPr>
          <p:nvPr/>
        </p:nvSpPr>
        <p:spPr bwMode="ltGray">
          <a:xfrm>
            <a:off x="8937625" y="3813175"/>
            <a:ext cx="2635250" cy="328613"/>
          </a:xfrm>
          <a:prstGeom prst="rect">
            <a:avLst/>
          </a:prstGeom>
          <a:solidFill>
            <a:schemeClr val="tx2"/>
          </a:solidFill>
          <a:ln w="6350">
            <a:solidFill>
              <a:schemeClr val="tx2"/>
            </a:solidFill>
            <a:miter lim="800000"/>
            <a:headEnd/>
            <a:tailEnd/>
          </a:ln>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defTabSz="914400" eaLnBrk="1" hangingPunct="1"/>
            <a:endParaRPr lang="en-GB" altLang="x-none" sz="800">
              <a:solidFill>
                <a:srgbClr val="FFFFFF"/>
              </a:solidFill>
            </a:endParaRPr>
          </a:p>
        </p:txBody>
      </p:sp>
      <p:sp>
        <p:nvSpPr>
          <p:cNvPr id="51" name="Rectangle 24"/>
          <p:cNvSpPr>
            <a:spLocks noChangeArrowheads="1"/>
          </p:cNvSpPr>
          <p:nvPr/>
        </p:nvSpPr>
        <p:spPr bwMode="ltGray">
          <a:xfrm>
            <a:off x="3389313" y="3798888"/>
            <a:ext cx="2633662" cy="328612"/>
          </a:xfrm>
          <a:prstGeom prst="rect">
            <a:avLst/>
          </a:prstGeom>
          <a:solidFill>
            <a:schemeClr val="tx2"/>
          </a:solidFill>
          <a:ln w="6350">
            <a:solidFill>
              <a:schemeClr val="tx2"/>
            </a:solidFill>
            <a:miter lim="800000"/>
            <a:headEnd/>
            <a:tailEnd/>
          </a:ln>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defTabSz="914400" eaLnBrk="1" hangingPunct="1"/>
            <a:endParaRPr lang="en-GB" altLang="x-none" sz="800">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GB" dirty="0"/>
          </a:p>
        </p:txBody>
      </p:sp>
      <p:sp>
        <p:nvSpPr>
          <p:cNvPr id="17" name="Text Placeholder 16"/>
          <p:cNvSpPr>
            <a:spLocks noGrp="1"/>
          </p:cNvSpPr>
          <p:nvPr>
            <p:ph type="body" sz="quarter" idx="13"/>
          </p:nvPr>
        </p:nvSpPr>
        <p:spPr>
          <a:xfrm>
            <a:off x="614933" y="1535113"/>
            <a:ext cx="2634680" cy="319320"/>
          </a:xfrm>
        </p:spPr>
        <p:txBody>
          <a:bodyPr anchor="ctr"/>
          <a:lstStyle>
            <a:lvl1pPr marL="0" marR="0" indent="0" algn="ctr" defTabSz="180000" rtl="0" eaLnBrk="1" fontAlgn="auto" latinLnBrk="0" hangingPunct="1">
              <a:lnSpc>
                <a:spcPct val="100000"/>
              </a:lnSpc>
              <a:spcBef>
                <a:spcPts val="0"/>
              </a:spcBef>
              <a:spcAft>
                <a:spcPts val="0"/>
              </a:spcAft>
              <a:buClr>
                <a:schemeClr val="tx2"/>
              </a:buClr>
              <a:buSzPct val="80000"/>
              <a:buFont typeface="Wingdings" charset="2"/>
              <a:buNone/>
              <a:tabLst/>
              <a:defRPr>
                <a:solidFill>
                  <a:schemeClr val="bg1"/>
                </a:solidFill>
              </a:defRPr>
            </a:lvl1pPr>
          </a:lstStyle>
          <a:p>
            <a:pPr lvl="0"/>
            <a:r>
              <a:rPr lang="en-US" noProof="0"/>
              <a:t>Click to edit Master text styles</a:t>
            </a:r>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2" name="Text Placeholder 16"/>
          <p:cNvSpPr>
            <a:spLocks noGrp="1"/>
          </p:cNvSpPr>
          <p:nvPr>
            <p:ph type="body" sz="quarter" idx="15"/>
          </p:nvPr>
        </p:nvSpPr>
        <p:spPr>
          <a:xfrm>
            <a:off x="3388842" y="1529556"/>
            <a:ext cx="2620957" cy="319320"/>
          </a:xfrm>
        </p:spPr>
        <p:txBody>
          <a:bodyPr anchor="ctr"/>
          <a:lstStyle>
            <a:lvl1pPr marL="0" marR="0" indent="0" algn="ctr" defTabSz="180000" rtl="0" eaLnBrk="1" fontAlgn="auto" latinLnBrk="0" hangingPunct="1">
              <a:lnSpc>
                <a:spcPct val="100000"/>
              </a:lnSpc>
              <a:spcBef>
                <a:spcPts val="0"/>
              </a:spcBef>
              <a:spcAft>
                <a:spcPts val="0"/>
              </a:spcAft>
              <a:buClr>
                <a:schemeClr val="tx2"/>
              </a:buClr>
              <a:buSzPct val="80000"/>
              <a:buFont typeface="Wingdings" charset="2"/>
              <a:buNone/>
              <a:tabLst/>
              <a:defRPr>
                <a:solidFill>
                  <a:schemeClr val="bg1"/>
                </a:solidFill>
              </a:defRPr>
            </a:lvl1pPr>
          </a:lstStyle>
          <a:p>
            <a:pPr lvl="0"/>
            <a:r>
              <a:rPr lang="en-US" noProof="0"/>
              <a:t>Click to edit Master text styles</a:t>
            </a:r>
          </a:p>
        </p:txBody>
      </p:sp>
      <p:sp>
        <p:nvSpPr>
          <p:cNvPr id="23" name="Text Placeholder 16"/>
          <p:cNvSpPr>
            <a:spLocks noGrp="1"/>
          </p:cNvSpPr>
          <p:nvPr>
            <p:ph type="body" sz="quarter" idx="16"/>
          </p:nvPr>
        </p:nvSpPr>
        <p:spPr>
          <a:xfrm>
            <a:off x="6168008" y="1535113"/>
            <a:ext cx="2634680" cy="319320"/>
          </a:xfrm>
        </p:spPr>
        <p:txBody>
          <a:bodyPr anchor="ctr"/>
          <a:lstStyle>
            <a:lvl1pPr marL="0" marR="0" indent="0" algn="ctr" defTabSz="180000" rtl="0" eaLnBrk="1" fontAlgn="auto" latinLnBrk="0" hangingPunct="1">
              <a:lnSpc>
                <a:spcPct val="100000"/>
              </a:lnSpc>
              <a:spcBef>
                <a:spcPts val="0"/>
              </a:spcBef>
              <a:spcAft>
                <a:spcPts val="0"/>
              </a:spcAft>
              <a:buClr>
                <a:schemeClr val="tx2"/>
              </a:buClr>
              <a:buSzPct val="80000"/>
              <a:buFont typeface="Wingdings" charset="2"/>
              <a:buNone/>
              <a:tabLst/>
              <a:defRPr>
                <a:solidFill>
                  <a:schemeClr val="bg1"/>
                </a:solidFill>
              </a:defRPr>
            </a:lvl1pPr>
          </a:lstStyle>
          <a:p>
            <a:pPr lvl="0"/>
            <a:r>
              <a:rPr lang="en-US" noProof="0"/>
              <a:t>Click to edit Master text styles</a:t>
            </a:r>
          </a:p>
        </p:txBody>
      </p:sp>
      <p:sp>
        <p:nvSpPr>
          <p:cNvPr id="25" name="Text Placeholder 16"/>
          <p:cNvSpPr>
            <a:spLocks noGrp="1"/>
          </p:cNvSpPr>
          <p:nvPr>
            <p:ph type="body" sz="quarter" idx="17"/>
          </p:nvPr>
        </p:nvSpPr>
        <p:spPr>
          <a:xfrm>
            <a:off x="8935341" y="1535113"/>
            <a:ext cx="2634680" cy="319320"/>
          </a:xfrm>
        </p:spPr>
        <p:txBody>
          <a:bodyPr anchor="ctr"/>
          <a:lstStyle>
            <a:lvl1pPr marL="0" marR="0" indent="0" algn="ctr" defTabSz="180000" rtl="0" eaLnBrk="1" fontAlgn="auto" latinLnBrk="0" hangingPunct="1">
              <a:lnSpc>
                <a:spcPct val="100000"/>
              </a:lnSpc>
              <a:spcBef>
                <a:spcPts val="0"/>
              </a:spcBef>
              <a:spcAft>
                <a:spcPts val="0"/>
              </a:spcAft>
              <a:buClr>
                <a:schemeClr val="tx2"/>
              </a:buClr>
              <a:buSzPct val="80000"/>
              <a:buFont typeface="Wingdings" charset="2"/>
              <a:buNone/>
              <a:tabLst/>
              <a:defRPr>
                <a:solidFill>
                  <a:schemeClr val="bg1"/>
                </a:solidFill>
              </a:defRPr>
            </a:lvl1pPr>
          </a:lstStyle>
          <a:p>
            <a:pPr lvl="0"/>
            <a:r>
              <a:rPr lang="en-US" noProof="0"/>
              <a:t>Click to edit Master text styles</a:t>
            </a:r>
          </a:p>
        </p:txBody>
      </p:sp>
      <p:sp>
        <p:nvSpPr>
          <p:cNvPr id="27" name="Text Placeholder 26"/>
          <p:cNvSpPr>
            <a:spLocks noGrp="1"/>
          </p:cNvSpPr>
          <p:nvPr>
            <p:ph type="body" sz="quarter" idx="18"/>
          </p:nvPr>
        </p:nvSpPr>
        <p:spPr>
          <a:xfrm>
            <a:off x="771419" y="2073615"/>
            <a:ext cx="2300394" cy="1310644"/>
          </a:xfrm>
        </p:spPr>
        <p:txBody>
          <a:bodyPr/>
          <a:lstStyle/>
          <a:p>
            <a:pPr lvl="0"/>
            <a:r>
              <a:rPr lang="en-US"/>
              <a:t>Click to edit Master text styles</a:t>
            </a:r>
          </a:p>
        </p:txBody>
      </p:sp>
      <p:sp>
        <p:nvSpPr>
          <p:cNvPr id="28" name="Text Placeholder 26"/>
          <p:cNvSpPr>
            <a:spLocks noGrp="1"/>
          </p:cNvSpPr>
          <p:nvPr>
            <p:ph type="body" sz="quarter" idx="19"/>
          </p:nvPr>
        </p:nvSpPr>
        <p:spPr>
          <a:xfrm>
            <a:off x="3530147" y="2073615"/>
            <a:ext cx="2300394" cy="1310644"/>
          </a:xfrm>
        </p:spPr>
        <p:txBody>
          <a:bodyPr/>
          <a:lstStyle/>
          <a:p>
            <a:pPr lvl="0"/>
            <a:r>
              <a:rPr lang="en-US"/>
              <a:t>Click to edit Master text styles</a:t>
            </a:r>
          </a:p>
        </p:txBody>
      </p:sp>
      <p:sp>
        <p:nvSpPr>
          <p:cNvPr id="29" name="Text Placeholder 26"/>
          <p:cNvSpPr>
            <a:spLocks noGrp="1"/>
          </p:cNvSpPr>
          <p:nvPr>
            <p:ph type="body" sz="quarter" idx="20"/>
          </p:nvPr>
        </p:nvSpPr>
        <p:spPr>
          <a:xfrm>
            <a:off x="6334812" y="2073615"/>
            <a:ext cx="2300394" cy="1310644"/>
          </a:xfrm>
        </p:spPr>
        <p:txBody>
          <a:bodyPr/>
          <a:lstStyle/>
          <a:p>
            <a:pPr lvl="0"/>
            <a:r>
              <a:rPr lang="en-US"/>
              <a:t>Click to edit Master text styles</a:t>
            </a:r>
          </a:p>
        </p:txBody>
      </p:sp>
      <p:sp>
        <p:nvSpPr>
          <p:cNvPr id="30" name="Text Placeholder 26"/>
          <p:cNvSpPr>
            <a:spLocks noGrp="1"/>
          </p:cNvSpPr>
          <p:nvPr>
            <p:ph type="body" sz="quarter" idx="21"/>
          </p:nvPr>
        </p:nvSpPr>
        <p:spPr>
          <a:xfrm>
            <a:off x="9102145" y="2073615"/>
            <a:ext cx="2300394" cy="1310644"/>
          </a:xfrm>
        </p:spPr>
        <p:txBody>
          <a:bodyPr/>
          <a:lstStyle/>
          <a:p>
            <a:pPr lvl="0"/>
            <a:r>
              <a:rPr lang="en-US"/>
              <a:t>Click to edit Master text styles</a:t>
            </a:r>
          </a:p>
        </p:txBody>
      </p:sp>
      <p:sp>
        <p:nvSpPr>
          <p:cNvPr id="36" name="Text Placeholder 16"/>
          <p:cNvSpPr>
            <a:spLocks noGrp="1"/>
          </p:cNvSpPr>
          <p:nvPr>
            <p:ph type="body" sz="quarter" idx="22"/>
          </p:nvPr>
        </p:nvSpPr>
        <p:spPr>
          <a:xfrm>
            <a:off x="614933" y="3810727"/>
            <a:ext cx="2634680" cy="319320"/>
          </a:xfrm>
        </p:spPr>
        <p:txBody>
          <a:bodyPr anchor="ctr"/>
          <a:lstStyle>
            <a:lvl1pPr marL="0" marR="0" indent="0" algn="ctr" defTabSz="180000" rtl="0" eaLnBrk="1" fontAlgn="auto" latinLnBrk="0" hangingPunct="1">
              <a:lnSpc>
                <a:spcPct val="100000"/>
              </a:lnSpc>
              <a:spcBef>
                <a:spcPts val="0"/>
              </a:spcBef>
              <a:spcAft>
                <a:spcPts val="0"/>
              </a:spcAft>
              <a:buClr>
                <a:schemeClr val="tx2"/>
              </a:buClr>
              <a:buSzPct val="80000"/>
              <a:buFont typeface="Wingdings" charset="2"/>
              <a:buNone/>
              <a:tabLst/>
              <a:defRPr>
                <a:solidFill>
                  <a:schemeClr val="bg1"/>
                </a:solidFill>
              </a:defRPr>
            </a:lvl1pPr>
          </a:lstStyle>
          <a:p>
            <a:pPr lvl="0"/>
            <a:r>
              <a:rPr lang="en-US" noProof="0"/>
              <a:t>Click to edit Master text styles</a:t>
            </a:r>
          </a:p>
        </p:txBody>
      </p:sp>
      <p:sp>
        <p:nvSpPr>
          <p:cNvPr id="38" name="Text Placeholder 16"/>
          <p:cNvSpPr>
            <a:spLocks noGrp="1"/>
          </p:cNvSpPr>
          <p:nvPr>
            <p:ph type="body" sz="quarter" idx="23"/>
          </p:nvPr>
        </p:nvSpPr>
        <p:spPr>
          <a:xfrm>
            <a:off x="3388842" y="3805170"/>
            <a:ext cx="2620957" cy="319320"/>
          </a:xfrm>
        </p:spPr>
        <p:txBody>
          <a:bodyPr anchor="ctr"/>
          <a:lstStyle>
            <a:lvl1pPr marL="0" marR="0" indent="0" algn="ctr" defTabSz="180000" rtl="0" eaLnBrk="1" fontAlgn="auto" latinLnBrk="0" hangingPunct="1">
              <a:lnSpc>
                <a:spcPct val="100000"/>
              </a:lnSpc>
              <a:spcBef>
                <a:spcPts val="0"/>
              </a:spcBef>
              <a:spcAft>
                <a:spcPts val="0"/>
              </a:spcAft>
              <a:buClr>
                <a:schemeClr val="tx2"/>
              </a:buClr>
              <a:buSzPct val="80000"/>
              <a:buFont typeface="Wingdings" charset="2"/>
              <a:buNone/>
              <a:tabLst/>
              <a:defRPr>
                <a:solidFill>
                  <a:schemeClr val="bg1"/>
                </a:solidFill>
              </a:defRPr>
            </a:lvl1pPr>
          </a:lstStyle>
          <a:p>
            <a:pPr lvl="0"/>
            <a:r>
              <a:rPr lang="en-US" noProof="0"/>
              <a:t>Click to edit Master text styles</a:t>
            </a:r>
          </a:p>
        </p:txBody>
      </p:sp>
      <p:sp>
        <p:nvSpPr>
          <p:cNvPr id="39" name="Text Placeholder 16"/>
          <p:cNvSpPr>
            <a:spLocks noGrp="1"/>
          </p:cNvSpPr>
          <p:nvPr>
            <p:ph type="body" sz="quarter" idx="24"/>
          </p:nvPr>
        </p:nvSpPr>
        <p:spPr>
          <a:xfrm>
            <a:off x="6168008" y="3810727"/>
            <a:ext cx="2634680" cy="319320"/>
          </a:xfrm>
        </p:spPr>
        <p:txBody>
          <a:bodyPr anchor="ctr"/>
          <a:lstStyle>
            <a:lvl1pPr marL="0" marR="0" indent="0" algn="ctr" defTabSz="180000" rtl="0" eaLnBrk="1" fontAlgn="auto" latinLnBrk="0" hangingPunct="1">
              <a:lnSpc>
                <a:spcPct val="100000"/>
              </a:lnSpc>
              <a:spcBef>
                <a:spcPts val="0"/>
              </a:spcBef>
              <a:spcAft>
                <a:spcPts val="0"/>
              </a:spcAft>
              <a:buClr>
                <a:schemeClr val="tx2"/>
              </a:buClr>
              <a:buSzPct val="80000"/>
              <a:buFont typeface="Wingdings" charset="2"/>
              <a:buNone/>
              <a:tabLst/>
              <a:defRPr>
                <a:solidFill>
                  <a:schemeClr val="bg1"/>
                </a:solidFill>
              </a:defRPr>
            </a:lvl1pPr>
          </a:lstStyle>
          <a:p>
            <a:pPr lvl="0"/>
            <a:r>
              <a:rPr lang="en-US" noProof="0"/>
              <a:t>Click to edit Master text styles</a:t>
            </a:r>
          </a:p>
        </p:txBody>
      </p:sp>
      <p:sp>
        <p:nvSpPr>
          <p:cNvPr id="40" name="Text Placeholder 16"/>
          <p:cNvSpPr>
            <a:spLocks noGrp="1"/>
          </p:cNvSpPr>
          <p:nvPr>
            <p:ph type="body" sz="quarter" idx="25"/>
          </p:nvPr>
        </p:nvSpPr>
        <p:spPr>
          <a:xfrm>
            <a:off x="8935341" y="3810727"/>
            <a:ext cx="2634680" cy="319320"/>
          </a:xfrm>
        </p:spPr>
        <p:txBody>
          <a:bodyPr anchor="ctr"/>
          <a:lstStyle>
            <a:lvl1pPr marL="0" marR="0" indent="0" algn="ctr" defTabSz="180000" rtl="0" eaLnBrk="1" fontAlgn="auto" latinLnBrk="0" hangingPunct="1">
              <a:lnSpc>
                <a:spcPct val="100000"/>
              </a:lnSpc>
              <a:spcBef>
                <a:spcPts val="0"/>
              </a:spcBef>
              <a:spcAft>
                <a:spcPts val="0"/>
              </a:spcAft>
              <a:buClr>
                <a:schemeClr val="tx2"/>
              </a:buClr>
              <a:buSzPct val="80000"/>
              <a:buFont typeface="Wingdings" charset="2"/>
              <a:buNone/>
              <a:tabLst/>
              <a:defRPr>
                <a:solidFill>
                  <a:schemeClr val="bg1"/>
                </a:solidFill>
              </a:defRPr>
            </a:lvl1pPr>
          </a:lstStyle>
          <a:p>
            <a:pPr lvl="0"/>
            <a:r>
              <a:rPr lang="en-US" noProof="0"/>
              <a:t>Click to edit Master text styles</a:t>
            </a:r>
          </a:p>
        </p:txBody>
      </p:sp>
      <p:sp>
        <p:nvSpPr>
          <p:cNvPr id="41" name="Text Placeholder 26"/>
          <p:cNvSpPr>
            <a:spLocks noGrp="1"/>
          </p:cNvSpPr>
          <p:nvPr>
            <p:ph type="body" sz="quarter" idx="26"/>
          </p:nvPr>
        </p:nvSpPr>
        <p:spPr>
          <a:xfrm>
            <a:off x="771419" y="4350604"/>
            <a:ext cx="2300394" cy="1310644"/>
          </a:xfrm>
        </p:spPr>
        <p:txBody>
          <a:bodyPr/>
          <a:lstStyle/>
          <a:p>
            <a:pPr lvl="0"/>
            <a:r>
              <a:rPr lang="en-US"/>
              <a:t>Click to edit Master text styles</a:t>
            </a:r>
          </a:p>
        </p:txBody>
      </p:sp>
      <p:sp>
        <p:nvSpPr>
          <p:cNvPr id="42" name="Text Placeholder 26"/>
          <p:cNvSpPr>
            <a:spLocks noGrp="1"/>
          </p:cNvSpPr>
          <p:nvPr>
            <p:ph type="body" sz="quarter" idx="27"/>
          </p:nvPr>
        </p:nvSpPr>
        <p:spPr>
          <a:xfrm>
            <a:off x="3530147" y="4350604"/>
            <a:ext cx="2300394" cy="1310644"/>
          </a:xfrm>
        </p:spPr>
        <p:txBody>
          <a:bodyPr/>
          <a:lstStyle/>
          <a:p>
            <a:pPr lvl="0"/>
            <a:r>
              <a:rPr lang="en-US"/>
              <a:t>Click to edit Master text styles</a:t>
            </a:r>
          </a:p>
        </p:txBody>
      </p:sp>
      <p:sp>
        <p:nvSpPr>
          <p:cNvPr id="43" name="Text Placeholder 26"/>
          <p:cNvSpPr>
            <a:spLocks noGrp="1"/>
          </p:cNvSpPr>
          <p:nvPr>
            <p:ph type="body" sz="quarter" idx="28"/>
          </p:nvPr>
        </p:nvSpPr>
        <p:spPr>
          <a:xfrm>
            <a:off x="6334812" y="4350604"/>
            <a:ext cx="2300394" cy="1310644"/>
          </a:xfrm>
        </p:spPr>
        <p:txBody>
          <a:bodyPr/>
          <a:lstStyle/>
          <a:p>
            <a:pPr lvl="0"/>
            <a:r>
              <a:rPr lang="en-US"/>
              <a:t>Click to edit Master text styles</a:t>
            </a:r>
          </a:p>
        </p:txBody>
      </p:sp>
      <p:sp>
        <p:nvSpPr>
          <p:cNvPr id="44" name="Text Placeholder 26"/>
          <p:cNvSpPr>
            <a:spLocks noGrp="1"/>
          </p:cNvSpPr>
          <p:nvPr>
            <p:ph type="body" sz="quarter" idx="29"/>
          </p:nvPr>
        </p:nvSpPr>
        <p:spPr>
          <a:xfrm>
            <a:off x="9102145" y="4350604"/>
            <a:ext cx="2300394" cy="1310644"/>
          </a:xfrm>
        </p:spPr>
        <p:txBody>
          <a:bodyPr/>
          <a:lstStyle/>
          <a:p>
            <a:pPr lvl="0"/>
            <a:r>
              <a:rPr lang="en-US"/>
              <a:t>Click to edit Master text styles</a:t>
            </a:r>
          </a:p>
        </p:txBody>
      </p:sp>
      <p:sp>
        <p:nvSpPr>
          <p:cNvPr id="52" name="Date Placeholder 2"/>
          <p:cNvSpPr>
            <a:spLocks noGrp="1"/>
          </p:cNvSpPr>
          <p:nvPr>
            <p:ph type="dt" sz="half" idx="30"/>
          </p:nvPr>
        </p:nvSpPr>
        <p:spPr/>
        <p:txBody>
          <a:bodyPr/>
          <a:lstStyle>
            <a:lvl1pPr>
              <a:defRPr/>
            </a:lvl1pPr>
          </a:lstStyle>
          <a:p>
            <a:pPr>
              <a:defRPr/>
            </a:pPr>
            <a:fld id="{DAEDF514-DE05-46B8-BF86-A5A6214492FD}" type="datetime4">
              <a:rPr lang="en-US" smtClean="0">
                <a:solidFill>
                  <a:srgbClr val="0081E3"/>
                </a:solidFill>
              </a:rPr>
              <a:t>April 7, 2021</a:t>
            </a:fld>
            <a:endParaRPr lang="is-IS" dirty="0">
              <a:solidFill>
                <a:srgbClr val="0081E3"/>
              </a:solidFill>
            </a:endParaRPr>
          </a:p>
        </p:txBody>
      </p:sp>
      <p:sp>
        <p:nvSpPr>
          <p:cNvPr id="53" name="Footer Placeholder 3"/>
          <p:cNvSpPr>
            <a:spLocks noGrp="1"/>
          </p:cNvSpPr>
          <p:nvPr>
            <p:ph type="ftr" sz="quarter" idx="31"/>
          </p:nvPr>
        </p:nvSpPr>
        <p:spPr/>
        <p:txBody>
          <a:bodyPr/>
          <a:lstStyle>
            <a:lvl1pPr>
              <a:defRPr smtClean="0"/>
            </a:lvl1pPr>
          </a:lstStyle>
          <a:p>
            <a:pPr>
              <a:defRPr/>
            </a:pPr>
            <a:r>
              <a:rPr lang="en-US">
                <a:solidFill>
                  <a:srgbClr val="0081E3"/>
                </a:solidFill>
              </a:rPr>
              <a:t>Private | Confidential | Internal Use Only </a:t>
            </a:r>
          </a:p>
        </p:txBody>
      </p:sp>
      <p:sp>
        <p:nvSpPr>
          <p:cNvPr id="54" name="Slide Number Placeholder 4"/>
          <p:cNvSpPr>
            <a:spLocks noGrp="1"/>
          </p:cNvSpPr>
          <p:nvPr>
            <p:ph type="sldNum" sz="quarter" idx="32"/>
          </p:nvPr>
        </p:nvSpPr>
        <p:spPr/>
        <p:txBody>
          <a:bodyPr/>
          <a:lstStyle>
            <a:lvl1pPr>
              <a:defRPr/>
            </a:lvl1pPr>
          </a:lstStyle>
          <a:p>
            <a:pPr>
              <a:defRPr/>
            </a:pPr>
            <a:fld id="{F58C4DE8-00BF-BC42-886D-00D7AA06CCC1}"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2253439638"/>
      </p:ext>
    </p:extLst>
  </p:cSld>
  <p:clrMapOvr>
    <a:masterClrMapping/>
  </p:clrMapOvr>
  <p:transitio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0" name="Snip Single Corner Rectangle 6"/>
          <p:cNvSpPr>
            <a:spLocks/>
          </p:cNvSpPr>
          <p:nvPr/>
        </p:nvSpPr>
        <p:spPr bwMode="ltGray">
          <a:xfrm flipV="1">
            <a:off x="609600" y="1230313"/>
            <a:ext cx="3756025" cy="4787900"/>
          </a:xfrm>
          <a:prstGeom prst="snip1Rect">
            <a:avLst>
              <a:gd name="adj" fmla="val 8650"/>
            </a:avLst>
          </a:prstGeom>
          <a:solidFill>
            <a:schemeClr val="bg1"/>
          </a:solidFill>
          <a:ln w="6350" cap="flat" cmpd="sng">
            <a:solidFill>
              <a:schemeClr val="tx2"/>
            </a:solidFill>
            <a:prstDash val="solid"/>
            <a:miter lim="800000"/>
            <a:headEnd/>
            <a:tailEnd/>
          </a:ln>
          <a:effectLst/>
        </p:spPr>
        <p:txBody>
          <a:bodyPr anchor="ctr"/>
          <a:lstStyle/>
          <a:p>
            <a:pPr defTabSz="914377" eaLnBrk="1" fontAlgn="auto" hangingPunct="1">
              <a:spcBef>
                <a:spcPts val="0"/>
              </a:spcBef>
              <a:spcAft>
                <a:spcPts val="0"/>
              </a:spcAft>
              <a:defRPr/>
            </a:pPr>
            <a:endParaRPr lang="en-US" dirty="0">
              <a:solidFill>
                <a:srgbClr val="38414D"/>
              </a:solidFill>
              <a:latin typeface="Arial"/>
            </a:endParaRPr>
          </a:p>
        </p:txBody>
      </p:sp>
      <p:pic>
        <p:nvPicPr>
          <p:cNvPr id="12"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47113" y="1258888"/>
            <a:ext cx="3021012"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a:xfrm flipH="1">
            <a:off x="8672513" y="3284538"/>
            <a:ext cx="2906712" cy="0"/>
          </a:xfrm>
          <a:prstGeom prst="line">
            <a:avLst/>
          </a:prstGeom>
          <a:ln>
            <a:solidFill>
              <a:schemeClr val="bg2"/>
            </a:solidFill>
          </a:ln>
        </p:spPr>
        <p:style>
          <a:lnRef idx="1">
            <a:schemeClr val="accent5"/>
          </a:lnRef>
          <a:fillRef idx="0">
            <a:schemeClr val="accent5"/>
          </a:fillRef>
          <a:effectRef idx="0">
            <a:schemeClr val="accent5"/>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GB" dirty="0"/>
          </a:p>
        </p:txBody>
      </p:sp>
      <p:sp>
        <p:nvSpPr>
          <p:cNvPr id="7" name="Text Placeholder 6"/>
          <p:cNvSpPr>
            <a:spLocks noGrp="1"/>
          </p:cNvSpPr>
          <p:nvPr>
            <p:ph type="body" sz="quarter" idx="13"/>
          </p:nvPr>
        </p:nvSpPr>
        <p:spPr>
          <a:xfrm>
            <a:off x="1847850" y="1476375"/>
            <a:ext cx="2232025" cy="1057275"/>
          </a:xfrm>
        </p:spPr>
        <p:txBody>
          <a:bodyPr/>
          <a:lstStyle/>
          <a:p>
            <a:pPr lvl="0"/>
            <a:r>
              <a:rPr lang="en-US"/>
              <a:t>Click to edit Master text styles</a:t>
            </a:r>
          </a:p>
          <a:p>
            <a:pPr lvl="1"/>
            <a:r>
              <a:rPr lang="en-US"/>
              <a:t>Second level</a:t>
            </a:r>
          </a:p>
        </p:txBody>
      </p:sp>
      <p:sp>
        <p:nvSpPr>
          <p:cNvPr id="9" name="Text Placeholder 8"/>
          <p:cNvSpPr>
            <a:spLocks noGrp="1"/>
          </p:cNvSpPr>
          <p:nvPr>
            <p:ph type="body" sz="quarter" idx="14"/>
          </p:nvPr>
        </p:nvSpPr>
        <p:spPr>
          <a:xfrm>
            <a:off x="893763" y="2772938"/>
            <a:ext cx="3186112" cy="2959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10"/>
          <p:cNvSpPr>
            <a:spLocks noGrp="1"/>
          </p:cNvSpPr>
          <p:nvPr>
            <p:ph type="pic" sz="quarter" idx="15"/>
          </p:nvPr>
        </p:nvSpPr>
        <p:spPr>
          <a:xfrm>
            <a:off x="893763" y="1476375"/>
            <a:ext cx="738187" cy="1057275"/>
          </a:xfrm>
        </p:spPr>
        <p:txBody>
          <a:bodyPr rtlCol="0">
            <a:noAutofit/>
          </a:bodyPr>
          <a:lstStyle/>
          <a:p>
            <a:pPr lvl="0"/>
            <a:r>
              <a:rPr lang="en-US" noProof="0"/>
              <a:t>Click icon to add picture</a:t>
            </a:r>
            <a:endParaRPr lang="en-GB" noProof="0"/>
          </a:p>
        </p:txBody>
      </p:sp>
      <p:sp>
        <p:nvSpPr>
          <p:cNvPr id="27" name="Text Placeholder 26"/>
          <p:cNvSpPr>
            <a:spLocks noGrp="1"/>
          </p:cNvSpPr>
          <p:nvPr>
            <p:ph type="body" sz="quarter" idx="16"/>
          </p:nvPr>
        </p:nvSpPr>
        <p:spPr>
          <a:xfrm>
            <a:off x="5157788" y="1323975"/>
            <a:ext cx="2843212" cy="210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26"/>
          <p:cNvSpPr>
            <a:spLocks noGrp="1"/>
          </p:cNvSpPr>
          <p:nvPr>
            <p:ph type="body" sz="quarter" idx="17"/>
          </p:nvPr>
        </p:nvSpPr>
        <p:spPr>
          <a:xfrm>
            <a:off x="5157788" y="3791644"/>
            <a:ext cx="2843212" cy="2225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30"/>
          <p:cNvSpPr>
            <a:spLocks noGrp="1"/>
          </p:cNvSpPr>
          <p:nvPr>
            <p:ph type="body" sz="quarter" idx="18"/>
          </p:nvPr>
        </p:nvSpPr>
        <p:spPr>
          <a:xfrm>
            <a:off x="8672513" y="3790950"/>
            <a:ext cx="2906712" cy="1006201"/>
          </a:xfrm>
        </p:spPr>
        <p:txBody>
          <a:bodyPr numCol="2" spcCol="180000"/>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p:txBody>
      </p:sp>
      <p:sp>
        <p:nvSpPr>
          <p:cNvPr id="14" name="Date Placeholder 2"/>
          <p:cNvSpPr>
            <a:spLocks noGrp="1"/>
          </p:cNvSpPr>
          <p:nvPr>
            <p:ph type="dt" sz="half" idx="19"/>
          </p:nvPr>
        </p:nvSpPr>
        <p:spPr/>
        <p:txBody>
          <a:bodyPr/>
          <a:lstStyle>
            <a:lvl1pPr>
              <a:defRPr/>
            </a:lvl1pPr>
          </a:lstStyle>
          <a:p>
            <a:pPr>
              <a:defRPr/>
            </a:pPr>
            <a:fld id="{FEC8C7A1-BCCE-4190-BBD0-FBA7969FBA52}" type="datetime4">
              <a:rPr lang="en-US" smtClean="0">
                <a:solidFill>
                  <a:srgbClr val="0081E3"/>
                </a:solidFill>
              </a:rPr>
              <a:t>April 7, 2021</a:t>
            </a:fld>
            <a:endParaRPr lang="is-IS" dirty="0">
              <a:solidFill>
                <a:srgbClr val="0081E3"/>
              </a:solidFill>
            </a:endParaRPr>
          </a:p>
        </p:txBody>
      </p:sp>
      <p:sp>
        <p:nvSpPr>
          <p:cNvPr id="15" name="Footer Placeholder 3"/>
          <p:cNvSpPr>
            <a:spLocks noGrp="1"/>
          </p:cNvSpPr>
          <p:nvPr>
            <p:ph type="ftr" sz="quarter" idx="20"/>
          </p:nvPr>
        </p:nvSpPr>
        <p:spPr/>
        <p:txBody>
          <a:bodyPr/>
          <a:lstStyle>
            <a:lvl1pPr>
              <a:defRPr smtClean="0"/>
            </a:lvl1pPr>
          </a:lstStyle>
          <a:p>
            <a:pPr>
              <a:defRPr/>
            </a:pPr>
            <a:r>
              <a:rPr lang="en-US">
                <a:solidFill>
                  <a:srgbClr val="0081E3"/>
                </a:solidFill>
              </a:rPr>
              <a:t>Private | Confidential | Internal Use Only </a:t>
            </a:r>
          </a:p>
        </p:txBody>
      </p:sp>
      <p:sp>
        <p:nvSpPr>
          <p:cNvPr id="16" name="Slide Number Placeholder 4"/>
          <p:cNvSpPr>
            <a:spLocks noGrp="1"/>
          </p:cNvSpPr>
          <p:nvPr>
            <p:ph type="sldNum" sz="quarter" idx="21"/>
          </p:nvPr>
        </p:nvSpPr>
        <p:spPr/>
        <p:txBody>
          <a:bodyPr/>
          <a:lstStyle>
            <a:lvl1pPr>
              <a:defRPr/>
            </a:lvl1pPr>
          </a:lstStyle>
          <a:p>
            <a:pPr>
              <a:defRPr/>
            </a:pPr>
            <a:fld id="{B8BECB08-028D-D64A-9DB1-63143C3EE0EF}"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28535129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SLATE BG">
    <p:bg>
      <p:bgPr>
        <a:solidFill>
          <a:schemeClr val="accent5"/>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a:solidFill>
                  <a:schemeClr val="tx1"/>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984249" y="2971800"/>
            <a:ext cx="9074149" cy="1371600"/>
          </a:xfrm>
        </p:spPr>
        <p:txBody>
          <a:bodyPr>
            <a:noAutofit/>
          </a:bodyPr>
          <a:lstStyle>
            <a:lvl1pPr marL="0" indent="0">
              <a:lnSpc>
                <a:spcPct val="100000"/>
              </a:lnSpc>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Tree>
    <p:extLst>
      <p:ext uri="{BB962C8B-B14F-4D97-AF65-F5344CB8AC3E}">
        <p14:creationId xmlns:p14="http://schemas.microsoft.com/office/powerpoint/2010/main" val="18785273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QUOTE WHITE BG">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p>
        </p:txBody>
      </p:sp>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baseline="0">
                <a:solidFill>
                  <a:schemeClr val="tx2"/>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1026502" y="2971800"/>
            <a:ext cx="9031897" cy="1371600"/>
          </a:xfrm>
        </p:spPr>
        <p:txBody>
          <a:bodyPr>
            <a:noAutofit/>
          </a:bodyPr>
          <a:lstStyle>
            <a:lvl1pPr marL="0" indent="0">
              <a:lnSpc>
                <a:spcPct val="100000"/>
              </a:lnSpc>
              <a:spcBef>
                <a:spcPts val="0"/>
              </a:spcBef>
              <a:buFontTx/>
              <a:buNone/>
              <a:defRPr sz="2000" baseline="0">
                <a:solidFill>
                  <a:schemeClr val="accent5"/>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Tree>
    <p:extLst>
      <p:ext uri="{BB962C8B-B14F-4D97-AF65-F5344CB8AC3E}">
        <p14:creationId xmlns:p14="http://schemas.microsoft.com/office/powerpoint/2010/main" val="43998966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FRAM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ltGray">
          <a:xfrm>
            <a:off x="228600" y="228600"/>
            <a:ext cx="11734800" cy="6400800"/>
          </a:xfrm>
          <a:solidFill>
            <a:schemeClr val="bg2"/>
          </a:solidFill>
        </p:spPr>
        <p:txBody>
          <a:bodyPr tIns="2743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5" name="Text Placeholder 4"/>
          <p:cNvSpPr>
            <a:spLocks noGrp="1"/>
          </p:cNvSpPr>
          <p:nvPr>
            <p:ph type="body" sz="quarter" idx="10"/>
          </p:nvPr>
        </p:nvSpPr>
        <p:spPr>
          <a:xfrm>
            <a:off x="609600" y="533400"/>
            <a:ext cx="10515600" cy="2362200"/>
          </a:xfrm>
        </p:spPr>
        <p:txBody>
          <a:bodyPr>
            <a:noAutofit/>
          </a:bodyPr>
          <a:lstStyle>
            <a:lvl1pPr>
              <a:lnSpc>
                <a:spcPct val="100000"/>
              </a:lnSpc>
              <a:defRPr sz="4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20170262"/>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BLUE">
    <p:bg>
      <p:bgPr>
        <a:solidFill>
          <a:schemeClr val="tx1"/>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latin typeface="+mn-lt"/>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bg1"/>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859943832"/>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WHITE">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p>
        </p:txBody>
      </p:sp>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latin typeface="+mn-lt"/>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tx2"/>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accent5"/>
                </a:solidFill>
                <a:latin typeface="+mj-lt"/>
              </a:defRPr>
            </a:lvl1pPr>
          </a:lstStyle>
          <a:p>
            <a:pPr lvl="0"/>
            <a:r>
              <a:rPr lang="en-US"/>
              <a:t>Click to edit Master text styles</a:t>
            </a:r>
          </a:p>
        </p:txBody>
      </p:sp>
    </p:spTree>
    <p:extLst>
      <p:ext uri="{BB962C8B-B14F-4D97-AF65-F5344CB8AC3E}">
        <p14:creationId xmlns:p14="http://schemas.microsoft.com/office/powerpoint/2010/main" val="130401869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BLUE BACKGROUND">
    <p:bg>
      <p:bgPr>
        <a:solidFill>
          <a:schemeClr val="tx1"/>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1638"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8787" y="3578322"/>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Click to edit Master text styles</a:t>
            </a:r>
          </a:p>
        </p:txBody>
      </p:sp>
      <p:sp>
        <p:nvSpPr>
          <p:cNvPr id="14" name="Text Placeholder 4"/>
          <p:cNvSpPr>
            <a:spLocks noGrp="1"/>
          </p:cNvSpPr>
          <p:nvPr>
            <p:ph type="body" sz="quarter" idx="14"/>
          </p:nvPr>
        </p:nvSpPr>
        <p:spPr>
          <a:xfrm>
            <a:off x="608305"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Click to edit Master text styles</a:t>
            </a:r>
          </a:p>
        </p:txBody>
      </p:sp>
      <p:sp>
        <p:nvSpPr>
          <p:cNvPr id="5" name="Text Placeholder 4"/>
          <p:cNvSpPr>
            <a:spLocks noGrp="1"/>
          </p:cNvSpPr>
          <p:nvPr>
            <p:ph type="body" sz="quarter" idx="15"/>
          </p:nvPr>
        </p:nvSpPr>
        <p:spPr>
          <a:xfrm>
            <a:off x="608786" y="1905000"/>
            <a:ext cx="7773695"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32" name="Title 1"/>
          <p:cNvSpPr>
            <a:spLocks noGrp="1"/>
          </p:cNvSpPr>
          <p:nvPr>
            <p:ph type="ctrTitle"/>
          </p:nvPr>
        </p:nvSpPr>
        <p:spPr>
          <a:xfrm>
            <a:off x="608304" y="560509"/>
            <a:ext cx="7773695"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0795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 BLUE">
    <p:bg>
      <p:bgPr>
        <a:solidFill>
          <a:schemeClr val="tx1"/>
        </a:solidFill>
        <a:effectLst/>
      </p:bgPr>
    </p:bg>
    <p:spTree>
      <p:nvGrpSpPr>
        <p:cNvPr id="1" name=""/>
        <p:cNvGrpSpPr/>
        <p:nvPr/>
      </p:nvGrpSpPr>
      <p:grpSpPr>
        <a:xfrm>
          <a:off x="0" y="0"/>
          <a:ext cx="0" cy="0"/>
          <a:chOff x="0" y="0"/>
          <a:chExt cx="0" cy="0"/>
        </a:xfrm>
      </p:grpSpPr>
      <p:pic>
        <p:nvPicPr>
          <p:cNvPr id="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Click to edit Master text styles</a:t>
            </a:r>
          </a:p>
        </p:txBody>
      </p:sp>
      <p:sp>
        <p:nvSpPr>
          <p:cNvPr id="32"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Click to edit Master text styles</a:t>
            </a:r>
          </a:p>
        </p:txBody>
      </p:sp>
    </p:spTree>
    <p:extLst>
      <p:ext uri="{BB962C8B-B14F-4D97-AF65-F5344CB8AC3E}">
        <p14:creationId xmlns:p14="http://schemas.microsoft.com/office/powerpoint/2010/main" val="157153880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 WHITE">
    <p:spTree>
      <p:nvGrpSpPr>
        <p:cNvPr id="1" name=""/>
        <p:cNvGrpSpPr/>
        <p:nvPr/>
      </p:nvGrpSpPr>
      <p:grpSpPr>
        <a:xfrm>
          <a:off x="0" y="0"/>
          <a:ext cx="0" cy="0"/>
          <a:chOff x="0" y="0"/>
          <a:chExt cx="0" cy="0"/>
        </a:xfrm>
      </p:grpSpPr>
      <p:sp>
        <p:nvSpPr>
          <p:cNvPr id="5"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p>
        </p:txBody>
      </p:sp>
      <p:sp>
        <p:nvSpPr>
          <p:cNvPr id="6" name="TextBox 5"/>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latin typeface="+mn-lt"/>
            </a:endParaRPr>
          </a:p>
        </p:txBody>
      </p:sp>
      <p:pic>
        <p:nvPicPr>
          <p:cNvPr id="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Click to edit Master text styles</a:t>
            </a:r>
          </a:p>
        </p:txBody>
      </p:sp>
      <p:sp>
        <p:nvSpPr>
          <p:cNvPr id="9"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tx2"/>
                </a:solidFill>
              </a:defRPr>
            </a:lvl1pPr>
          </a:lstStyle>
          <a:p>
            <a:r>
              <a:rPr lang="en-US"/>
              <a:t>Click to edit Master title style</a:t>
            </a:r>
            <a:endParaRPr lang="en-US" dirty="0"/>
          </a:p>
        </p:txBody>
      </p:sp>
      <p:sp>
        <p:nvSpPr>
          <p:cNvPr id="10"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Click to edit Master text styles</a:t>
            </a:r>
          </a:p>
        </p:txBody>
      </p:sp>
    </p:spTree>
    <p:extLst>
      <p:ext uri="{BB962C8B-B14F-4D97-AF65-F5344CB8AC3E}">
        <p14:creationId xmlns:p14="http://schemas.microsoft.com/office/powerpoint/2010/main" val="95138841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Snip Single Corner Rectangle 6"/>
          <p:cNvSpPr>
            <a:spLocks/>
          </p:cNvSpPr>
          <p:nvPr/>
        </p:nvSpPr>
        <p:spPr bwMode="ltGray">
          <a:xfrm flipV="1">
            <a:off x="609600" y="1230313"/>
            <a:ext cx="3756025" cy="4787900"/>
          </a:xfrm>
          <a:prstGeom prst="snip1Rect">
            <a:avLst>
              <a:gd name="adj" fmla="val 8650"/>
            </a:avLst>
          </a:prstGeom>
          <a:solidFill>
            <a:schemeClr val="bg1"/>
          </a:solidFill>
          <a:ln w="6350" cap="flat" cmpd="sng">
            <a:solidFill>
              <a:schemeClr val="tx2"/>
            </a:solidFill>
            <a:prstDash val="solid"/>
            <a:miter lim="800000"/>
            <a:headEnd/>
            <a:tailEnd/>
          </a:ln>
          <a:effectLst/>
        </p:spPr>
        <p:txBody>
          <a:bodyPr anchor="ctr"/>
          <a:lstStyle/>
          <a:p>
            <a:pPr defTabSz="914377" eaLnBrk="1" fontAlgn="auto" hangingPunct="1">
              <a:spcBef>
                <a:spcPts val="0"/>
              </a:spcBef>
              <a:spcAft>
                <a:spcPts val="0"/>
              </a:spcAft>
              <a:defRPr/>
            </a:pPr>
            <a:endParaRPr lang="en-US" dirty="0">
              <a:latin typeface="+mn-lt"/>
            </a:endParaRPr>
          </a:p>
        </p:txBody>
      </p:sp>
      <p:pic>
        <p:nvPicPr>
          <p:cNvPr id="12"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47113" y="1258888"/>
            <a:ext cx="3021012"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a:xfrm flipH="1">
            <a:off x="8672513" y="3284538"/>
            <a:ext cx="2906712" cy="0"/>
          </a:xfrm>
          <a:prstGeom prst="line">
            <a:avLst/>
          </a:prstGeom>
          <a:ln>
            <a:solidFill>
              <a:schemeClr val="bg2"/>
            </a:solidFill>
          </a:ln>
        </p:spPr>
        <p:style>
          <a:lnRef idx="1">
            <a:schemeClr val="accent5"/>
          </a:lnRef>
          <a:fillRef idx="0">
            <a:schemeClr val="accent5"/>
          </a:fillRef>
          <a:effectRef idx="0">
            <a:schemeClr val="accent5"/>
          </a:effectRef>
          <a:fontRef idx="minor">
            <a:schemeClr val="tx1"/>
          </a:fontRef>
        </p:style>
      </p:cxnSp>
      <p:sp>
        <p:nvSpPr>
          <p:cNvPr id="2" name="Title 1"/>
          <p:cNvSpPr>
            <a:spLocks noGrp="1"/>
          </p:cNvSpPr>
          <p:nvPr>
            <p:ph type="title"/>
          </p:nvPr>
        </p:nvSpPr>
        <p:spPr/>
        <p:txBody>
          <a:bodyPr/>
          <a:lstStyle/>
          <a:p>
            <a:r>
              <a:rPr lang="en-US" dirty="0"/>
              <a:t>Click to edit Master title style</a:t>
            </a:r>
            <a:endParaRPr lang="en-GB" dirty="0"/>
          </a:p>
        </p:txBody>
      </p:sp>
      <p:sp>
        <p:nvSpPr>
          <p:cNvPr id="7" name="Text Placeholder 6"/>
          <p:cNvSpPr>
            <a:spLocks noGrp="1"/>
          </p:cNvSpPr>
          <p:nvPr>
            <p:ph type="body" sz="quarter" idx="13"/>
          </p:nvPr>
        </p:nvSpPr>
        <p:spPr>
          <a:xfrm>
            <a:off x="1847850" y="1476375"/>
            <a:ext cx="2232025" cy="1057275"/>
          </a:xfrm>
        </p:spPr>
        <p:txBody>
          <a:bodyPr/>
          <a:lstStyle/>
          <a:p>
            <a:pPr lvl="0"/>
            <a:r>
              <a:rPr lang="en-US" dirty="0"/>
              <a:t>Click to edit Master text styles</a:t>
            </a:r>
          </a:p>
          <a:p>
            <a:pPr lvl="2"/>
            <a:r>
              <a:rPr lang="en-US" dirty="0"/>
              <a:t>Third level</a:t>
            </a:r>
          </a:p>
        </p:txBody>
      </p:sp>
      <p:sp>
        <p:nvSpPr>
          <p:cNvPr id="9" name="Text Placeholder 8"/>
          <p:cNvSpPr>
            <a:spLocks noGrp="1"/>
          </p:cNvSpPr>
          <p:nvPr>
            <p:ph type="body" sz="quarter" idx="14"/>
          </p:nvPr>
        </p:nvSpPr>
        <p:spPr>
          <a:xfrm>
            <a:off x="893763" y="2772938"/>
            <a:ext cx="3186112" cy="2959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Picture Placeholder 10"/>
          <p:cNvSpPr>
            <a:spLocks noGrp="1"/>
          </p:cNvSpPr>
          <p:nvPr>
            <p:ph type="pic" sz="quarter" idx="15"/>
          </p:nvPr>
        </p:nvSpPr>
        <p:spPr>
          <a:xfrm>
            <a:off x="893763" y="1476375"/>
            <a:ext cx="738187" cy="1057275"/>
          </a:xfrm>
        </p:spPr>
        <p:txBody>
          <a:bodyPr rtlCol="0">
            <a:noAutofit/>
          </a:bodyPr>
          <a:lstStyle/>
          <a:p>
            <a:pPr lvl="0"/>
            <a:endParaRPr lang="en-GB" noProof="0"/>
          </a:p>
        </p:txBody>
      </p:sp>
      <p:sp>
        <p:nvSpPr>
          <p:cNvPr id="27" name="Text Placeholder 26"/>
          <p:cNvSpPr>
            <a:spLocks noGrp="1"/>
          </p:cNvSpPr>
          <p:nvPr>
            <p:ph type="body" sz="quarter" idx="16"/>
          </p:nvPr>
        </p:nvSpPr>
        <p:spPr>
          <a:xfrm>
            <a:off x="5157788" y="1323975"/>
            <a:ext cx="2843212" cy="2105025"/>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17"/>
          </p:nvPr>
        </p:nvSpPr>
        <p:spPr>
          <a:xfrm>
            <a:off x="5157788" y="3791644"/>
            <a:ext cx="2843212" cy="2225954"/>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1" name="Text Placeholder 30"/>
          <p:cNvSpPr>
            <a:spLocks noGrp="1"/>
          </p:cNvSpPr>
          <p:nvPr>
            <p:ph type="body" sz="quarter" idx="18"/>
          </p:nvPr>
        </p:nvSpPr>
        <p:spPr>
          <a:xfrm>
            <a:off x="8672513" y="3790950"/>
            <a:ext cx="2906712" cy="1006201"/>
          </a:xfrm>
        </p:spPr>
        <p:txBody>
          <a:bodyPr numCol="2" spcCol="180000"/>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p:txBody>
      </p:sp>
      <p:sp>
        <p:nvSpPr>
          <p:cNvPr id="14" name="Date Placeholder 2"/>
          <p:cNvSpPr>
            <a:spLocks noGrp="1"/>
          </p:cNvSpPr>
          <p:nvPr>
            <p:ph type="dt" sz="half" idx="19"/>
          </p:nvPr>
        </p:nvSpPr>
        <p:spPr/>
        <p:txBody>
          <a:bodyPr/>
          <a:lstStyle>
            <a:lvl1pPr>
              <a:defRPr/>
            </a:lvl1pPr>
          </a:lstStyle>
          <a:p>
            <a:pPr>
              <a:defRPr/>
            </a:pPr>
            <a:fld id="{3DC9A8E7-3C44-B445-9F63-0FFF0EF27F98}" type="datetime3">
              <a:rPr lang="en-GB"/>
              <a:pPr>
                <a:defRPr/>
              </a:pPr>
              <a:t>7 April, 2021</a:t>
            </a:fld>
            <a:endParaRPr lang="is-IS" dirty="0"/>
          </a:p>
        </p:txBody>
      </p:sp>
      <p:sp>
        <p:nvSpPr>
          <p:cNvPr id="15" name="Footer Placeholder 3"/>
          <p:cNvSpPr>
            <a:spLocks noGrp="1"/>
          </p:cNvSpPr>
          <p:nvPr>
            <p:ph type="ftr" sz="quarter" idx="20"/>
          </p:nvPr>
        </p:nvSpPr>
        <p:spPr/>
        <p:txBody>
          <a:bodyPr/>
          <a:lstStyle>
            <a:lvl1pPr>
              <a:defRPr smtClean="0"/>
            </a:lvl1pPr>
          </a:lstStyle>
          <a:p>
            <a:pPr>
              <a:defRPr/>
            </a:pPr>
            <a:r>
              <a:rPr lang="en-US"/>
              <a:t>Private | Confidential | Internal Use Only </a:t>
            </a:r>
          </a:p>
        </p:txBody>
      </p:sp>
      <p:sp>
        <p:nvSpPr>
          <p:cNvPr id="16" name="Slide Number Placeholder 4"/>
          <p:cNvSpPr>
            <a:spLocks noGrp="1"/>
          </p:cNvSpPr>
          <p:nvPr>
            <p:ph type="sldNum" sz="quarter" idx="21"/>
          </p:nvPr>
        </p:nvSpPr>
        <p:spPr/>
        <p:txBody>
          <a:bodyPr/>
          <a:lstStyle>
            <a:lvl1pPr>
              <a:defRPr/>
            </a:lvl1pPr>
          </a:lstStyle>
          <a:p>
            <a:pPr>
              <a:defRPr/>
            </a:pPr>
            <a:fld id="{B8BECB08-028D-D64A-9DB1-63143C3EE0EF}" type="slidenum">
              <a:rPr lang="uk-UA"/>
              <a:pPr>
                <a:defRPr/>
              </a:pPr>
              <a:t>‹#›</a:t>
            </a:fld>
            <a:endParaRPr lang="uk-UA" dirty="0"/>
          </a:p>
        </p:txBody>
      </p:sp>
    </p:spTree>
    <p:extLst>
      <p:ext uri="{BB962C8B-B14F-4D97-AF65-F5344CB8AC3E}">
        <p14:creationId xmlns:p14="http://schemas.microsoft.com/office/powerpoint/2010/main" val="1969254955"/>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Snip Single Corner Rectangle 6"/>
          <p:cNvSpPr>
            <a:spLocks/>
          </p:cNvSpPr>
          <p:nvPr/>
        </p:nvSpPr>
        <p:spPr bwMode="ltGray">
          <a:xfrm flipV="1">
            <a:off x="609600" y="1230313"/>
            <a:ext cx="3756025" cy="4787900"/>
          </a:xfrm>
          <a:prstGeom prst="snip1Rect">
            <a:avLst>
              <a:gd name="adj" fmla="val 8650"/>
            </a:avLst>
          </a:prstGeom>
          <a:solidFill>
            <a:schemeClr val="bg1"/>
          </a:solidFill>
          <a:ln w="6350" cap="flat" cmpd="sng">
            <a:solidFill>
              <a:schemeClr val="tx2"/>
            </a:solidFill>
            <a:prstDash val="solid"/>
            <a:miter lim="800000"/>
            <a:headEnd/>
            <a:tailEnd/>
          </a:ln>
          <a:effectLst/>
        </p:spPr>
        <p:txBody>
          <a:bodyPr anchor="ctr"/>
          <a:lstStyle/>
          <a:p>
            <a:pPr defTabSz="914377" eaLnBrk="1" fontAlgn="auto" hangingPunct="1">
              <a:spcBef>
                <a:spcPts val="0"/>
              </a:spcBef>
              <a:spcAft>
                <a:spcPts val="0"/>
              </a:spcAft>
              <a:defRPr/>
            </a:pPr>
            <a:endParaRPr lang="en-US" dirty="0">
              <a:latin typeface="+mn-lt"/>
            </a:endParaRPr>
          </a:p>
        </p:txBody>
      </p:sp>
      <p:sp>
        <p:nvSpPr>
          <p:cNvPr id="2" name="Title 1"/>
          <p:cNvSpPr>
            <a:spLocks noGrp="1"/>
          </p:cNvSpPr>
          <p:nvPr>
            <p:ph type="title"/>
          </p:nvPr>
        </p:nvSpPr>
        <p:spPr/>
        <p:txBody>
          <a:bodyPr/>
          <a:lstStyle/>
          <a:p>
            <a:r>
              <a:rPr lang="en-US" dirty="0"/>
              <a:t>Click to edit Master title style</a:t>
            </a:r>
            <a:endParaRPr lang="en-GB" dirty="0"/>
          </a:p>
        </p:txBody>
      </p:sp>
      <p:sp>
        <p:nvSpPr>
          <p:cNvPr id="7" name="Text Placeholder 6"/>
          <p:cNvSpPr>
            <a:spLocks noGrp="1"/>
          </p:cNvSpPr>
          <p:nvPr>
            <p:ph type="body" sz="quarter" idx="13"/>
          </p:nvPr>
        </p:nvSpPr>
        <p:spPr>
          <a:xfrm>
            <a:off x="1847850" y="1476375"/>
            <a:ext cx="2232025" cy="1057275"/>
          </a:xfrm>
        </p:spPr>
        <p:txBody>
          <a:bodyPr/>
          <a:lstStyle/>
          <a:p>
            <a:pPr lvl="0"/>
            <a:r>
              <a:rPr lang="en-US" dirty="0"/>
              <a:t>Click to edit Master text styles</a:t>
            </a:r>
          </a:p>
          <a:p>
            <a:pPr lvl="2"/>
            <a:r>
              <a:rPr lang="en-US" dirty="0"/>
              <a:t>Third level</a:t>
            </a:r>
          </a:p>
        </p:txBody>
      </p:sp>
      <p:sp>
        <p:nvSpPr>
          <p:cNvPr id="9" name="Text Placeholder 8"/>
          <p:cNvSpPr>
            <a:spLocks noGrp="1"/>
          </p:cNvSpPr>
          <p:nvPr>
            <p:ph type="body" sz="quarter" idx="14"/>
          </p:nvPr>
        </p:nvSpPr>
        <p:spPr>
          <a:xfrm>
            <a:off x="893763" y="2772938"/>
            <a:ext cx="3186112" cy="2959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Picture Placeholder 10"/>
          <p:cNvSpPr>
            <a:spLocks noGrp="1"/>
          </p:cNvSpPr>
          <p:nvPr>
            <p:ph type="pic" sz="quarter" idx="15"/>
          </p:nvPr>
        </p:nvSpPr>
        <p:spPr>
          <a:xfrm>
            <a:off x="893763" y="1476375"/>
            <a:ext cx="738187" cy="1057275"/>
          </a:xfrm>
        </p:spPr>
        <p:txBody>
          <a:bodyPr rtlCol="0">
            <a:noAutofit/>
          </a:bodyPr>
          <a:lstStyle/>
          <a:p>
            <a:pPr lvl="0"/>
            <a:endParaRPr lang="en-GB" noProof="0"/>
          </a:p>
        </p:txBody>
      </p:sp>
      <p:sp>
        <p:nvSpPr>
          <p:cNvPr id="27" name="Text Placeholder 26"/>
          <p:cNvSpPr>
            <a:spLocks noGrp="1"/>
          </p:cNvSpPr>
          <p:nvPr>
            <p:ph type="body" sz="quarter" idx="16"/>
          </p:nvPr>
        </p:nvSpPr>
        <p:spPr>
          <a:xfrm>
            <a:off x="5157788" y="1323975"/>
            <a:ext cx="2843212" cy="4693622"/>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17"/>
          </p:nvPr>
        </p:nvSpPr>
        <p:spPr>
          <a:xfrm>
            <a:off x="8736173" y="1316518"/>
            <a:ext cx="2843212" cy="4701079"/>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Date Placeholder 2"/>
          <p:cNvSpPr>
            <a:spLocks noGrp="1"/>
          </p:cNvSpPr>
          <p:nvPr>
            <p:ph type="dt" sz="half" idx="18"/>
          </p:nvPr>
        </p:nvSpPr>
        <p:spPr/>
        <p:txBody>
          <a:bodyPr/>
          <a:lstStyle>
            <a:lvl1pPr>
              <a:defRPr/>
            </a:lvl1pPr>
          </a:lstStyle>
          <a:p>
            <a:pPr>
              <a:defRPr/>
            </a:pPr>
            <a:fld id="{CBD6F79B-25E1-CF43-82D0-AD85ABF4763A}" type="datetime3">
              <a:rPr lang="en-GB"/>
              <a:pPr>
                <a:defRPr/>
              </a:pPr>
              <a:t>7 April, 2021</a:t>
            </a:fld>
            <a:endParaRPr lang="is-IS" dirty="0"/>
          </a:p>
        </p:txBody>
      </p:sp>
      <p:sp>
        <p:nvSpPr>
          <p:cNvPr id="12" name="Footer Placeholder 3"/>
          <p:cNvSpPr>
            <a:spLocks noGrp="1"/>
          </p:cNvSpPr>
          <p:nvPr>
            <p:ph type="ftr" sz="quarter" idx="19"/>
          </p:nvPr>
        </p:nvSpPr>
        <p:spPr/>
        <p:txBody>
          <a:bodyPr/>
          <a:lstStyle>
            <a:lvl1pPr>
              <a:defRPr smtClean="0"/>
            </a:lvl1pPr>
          </a:lstStyle>
          <a:p>
            <a:pPr>
              <a:defRPr/>
            </a:pPr>
            <a:r>
              <a:rPr lang="en-US"/>
              <a:t>Private | Confidential | Internal Use Only </a:t>
            </a:r>
          </a:p>
        </p:txBody>
      </p:sp>
      <p:sp>
        <p:nvSpPr>
          <p:cNvPr id="13" name="Slide Number Placeholder 4"/>
          <p:cNvSpPr>
            <a:spLocks noGrp="1"/>
          </p:cNvSpPr>
          <p:nvPr>
            <p:ph type="sldNum" sz="quarter" idx="20"/>
          </p:nvPr>
        </p:nvSpPr>
        <p:spPr/>
        <p:txBody>
          <a:bodyPr/>
          <a:lstStyle>
            <a:lvl1pPr>
              <a:defRPr/>
            </a:lvl1pPr>
          </a:lstStyle>
          <a:p>
            <a:pPr>
              <a:defRPr/>
            </a:pPr>
            <a:fld id="{D014C33E-DEAA-134F-873B-9F0B5E8FDAC1}" type="slidenum">
              <a:rPr lang="uk-UA"/>
              <a:pPr>
                <a:defRPr/>
              </a:pPr>
              <a:t>‹#›</a:t>
            </a:fld>
            <a:endParaRPr lang="uk-UA" dirty="0"/>
          </a:p>
        </p:txBody>
      </p:sp>
    </p:spTree>
    <p:extLst>
      <p:ext uri="{BB962C8B-B14F-4D97-AF65-F5344CB8AC3E}">
        <p14:creationId xmlns:p14="http://schemas.microsoft.com/office/powerpoint/2010/main" val="250061121"/>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CRED BLUE 2">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2" y="2060575"/>
            <a:ext cx="4825182" cy="1440433"/>
          </a:xfrm>
        </p:spPr>
        <p:txBody>
          <a:bodyPr/>
          <a:lstStyle>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6"/>
          <p:cNvSpPr>
            <a:spLocks noGrp="1"/>
          </p:cNvSpPr>
          <p:nvPr>
            <p:ph type="body" sz="quarter" idx="19"/>
          </p:nvPr>
        </p:nvSpPr>
        <p:spPr>
          <a:xfrm>
            <a:off x="6471676" y="2060575"/>
            <a:ext cx="4808899" cy="14404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20"/>
          </p:nvPr>
        </p:nvSpPr>
        <p:spPr>
          <a:xfrm>
            <a:off x="776922" y="4353619"/>
            <a:ext cx="4815021" cy="14516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Text Placeholder 26"/>
          <p:cNvSpPr>
            <a:spLocks noGrp="1"/>
          </p:cNvSpPr>
          <p:nvPr>
            <p:ph type="body" sz="quarter" idx="21"/>
          </p:nvPr>
        </p:nvSpPr>
        <p:spPr>
          <a:xfrm>
            <a:off x="6490443" y="4353619"/>
            <a:ext cx="4790132" cy="1451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F612267D-FB86-E94C-AC53-80823F9919A0}"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FEFD33B8-7A57-F74D-9B77-8522B83C63C5}" type="slidenum">
              <a:rPr lang="uk-UA"/>
              <a:pPr>
                <a:defRPr/>
              </a:pPr>
              <a:t>‹#›</a:t>
            </a:fld>
            <a:endParaRPr lang="uk-UA" dirty="0"/>
          </a:p>
        </p:txBody>
      </p:sp>
    </p:spTree>
    <p:extLst>
      <p:ext uri="{BB962C8B-B14F-4D97-AF65-F5344CB8AC3E}">
        <p14:creationId xmlns:p14="http://schemas.microsoft.com/office/powerpoint/2010/main" val="15176346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RED BLUE">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3"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6"/>
          <p:cNvSpPr>
            <a:spLocks noGrp="1"/>
          </p:cNvSpPr>
          <p:nvPr>
            <p:ph type="body" sz="quarter" idx="19"/>
          </p:nvPr>
        </p:nvSpPr>
        <p:spPr>
          <a:xfrm>
            <a:off x="3525491"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26"/>
          <p:cNvSpPr>
            <a:spLocks noGrp="1"/>
          </p:cNvSpPr>
          <p:nvPr>
            <p:ph type="body" sz="quarter" idx="20"/>
          </p:nvPr>
        </p:nvSpPr>
        <p:spPr>
          <a:xfrm>
            <a:off x="6330156"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6"/>
          <p:cNvSpPr>
            <a:spLocks noGrp="1"/>
          </p:cNvSpPr>
          <p:nvPr>
            <p:ph type="body" sz="quarter" idx="21"/>
          </p:nvPr>
        </p:nvSpPr>
        <p:spPr>
          <a:xfrm>
            <a:off x="9097489"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D7B5E176-02D2-4145-8A1D-9976A5174545}"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1D76B19B-E519-BC44-84C3-C9AF20EA0DEB}" type="slidenum">
              <a:rPr lang="uk-UA"/>
              <a:pPr>
                <a:defRPr/>
              </a:pPr>
              <a:t>‹#›</a:t>
            </a:fld>
            <a:endParaRPr lang="uk-UA" dirty="0"/>
          </a:p>
        </p:txBody>
      </p:sp>
    </p:spTree>
    <p:extLst>
      <p:ext uri="{BB962C8B-B14F-4D97-AF65-F5344CB8AC3E}">
        <p14:creationId xmlns:p14="http://schemas.microsoft.com/office/powerpoint/2010/main" val="162551768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 CRED BLUE">
    <p:spTree>
      <p:nvGrpSpPr>
        <p:cNvPr id="1" name=""/>
        <p:cNvGrpSpPr/>
        <p:nvPr/>
      </p:nvGrpSpPr>
      <p:grpSpPr>
        <a:xfrm>
          <a:off x="0" y="0"/>
          <a:ext cx="0" cy="0"/>
          <a:chOff x="0" y="0"/>
          <a:chExt cx="0" cy="0"/>
        </a:xfrm>
      </p:grpSpPr>
      <p:pic>
        <p:nvPicPr>
          <p:cNvPr id="33"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73615"/>
            <a:ext cx="2300394" cy="131064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73615"/>
            <a:ext cx="2300394" cy="131064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73615"/>
            <a:ext cx="2300394" cy="131064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73615"/>
            <a:ext cx="2300394" cy="131064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4350604"/>
            <a:ext cx="2300394" cy="131064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4350604"/>
            <a:ext cx="2300394" cy="131064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4350604"/>
            <a:ext cx="2300394" cy="131064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4350604"/>
            <a:ext cx="2300394" cy="1310644"/>
          </a:xfrm>
        </p:spPr>
        <p:txBody>
          <a:bodyPr/>
          <a:lstStyle/>
          <a:p>
            <a:pPr lvl="0"/>
            <a:r>
              <a:rPr lang="en-US" dirty="0"/>
              <a:t>Click to edit Master text styles</a:t>
            </a:r>
          </a:p>
        </p:txBody>
      </p:sp>
      <p:sp>
        <p:nvSpPr>
          <p:cNvPr id="52" name="Date Placeholder 2"/>
          <p:cNvSpPr>
            <a:spLocks noGrp="1"/>
          </p:cNvSpPr>
          <p:nvPr>
            <p:ph type="dt" sz="half" idx="30"/>
          </p:nvPr>
        </p:nvSpPr>
        <p:spPr/>
        <p:txBody>
          <a:bodyPr/>
          <a:lstStyle>
            <a:lvl1pPr>
              <a:defRPr/>
            </a:lvl1pPr>
          </a:lstStyle>
          <a:p>
            <a:pPr>
              <a:defRPr/>
            </a:pPr>
            <a:fld id="{8BB91926-798A-F743-9A49-3920A7B77E85}" type="datetime3">
              <a:rPr lang="en-GB"/>
              <a:pPr>
                <a:defRPr/>
              </a:pPr>
              <a:t>7 April, 2021</a:t>
            </a:fld>
            <a:endParaRPr lang="is-IS" dirty="0"/>
          </a:p>
        </p:txBody>
      </p:sp>
      <p:sp>
        <p:nvSpPr>
          <p:cNvPr id="53" name="Footer Placeholder 3"/>
          <p:cNvSpPr>
            <a:spLocks noGrp="1"/>
          </p:cNvSpPr>
          <p:nvPr>
            <p:ph type="ftr" sz="quarter" idx="31"/>
          </p:nvPr>
        </p:nvSpPr>
        <p:spPr/>
        <p:txBody>
          <a:bodyPr/>
          <a:lstStyle>
            <a:lvl1pPr>
              <a:defRPr smtClean="0"/>
            </a:lvl1pPr>
          </a:lstStyle>
          <a:p>
            <a:pPr>
              <a:defRPr/>
            </a:pPr>
            <a:r>
              <a:rPr lang="en-US"/>
              <a:t>Private | Confidential | Internal Use Only </a:t>
            </a:r>
          </a:p>
        </p:txBody>
      </p:sp>
      <p:sp>
        <p:nvSpPr>
          <p:cNvPr id="54" name="Slide Number Placeholder 4"/>
          <p:cNvSpPr>
            <a:spLocks noGrp="1"/>
          </p:cNvSpPr>
          <p:nvPr>
            <p:ph type="sldNum" sz="quarter" idx="32"/>
          </p:nvPr>
        </p:nvSpPr>
        <p:spPr/>
        <p:txBody>
          <a:bodyPr/>
          <a:lstStyle>
            <a:lvl1pPr>
              <a:defRPr/>
            </a:lvl1pPr>
          </a:lstStyle>
          <a:p>
            <a:pPr>
              <a:defRPr/>
            </a:pPr>
            <a:fld id="{F58C4DE8-00BF-BC42-886D-00D7AA06CCC1}" type="slidenum">
              <a:rPr lang="uk-UA"/>
              <a:pPr>
                <a:defRPr/>
              </a:pPr>
              <a:t>‹#›</a:t>
            </a:fld>
            <a:endParaRPr lang="uk-UA" dirty="0"/>
          </a:p>
        </p:txBody>
      </p:sp>
    </p:spTree>
    <p:extLst>
      <p:ext uri="{BB962C8B-B14F-4D97-AF65-F5344CB8AC3E}">
        <p14:creationId xmlns:p14="http://schemas.microsoft.com/office/powerpoint/2010/main" val="1936291922"/>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CRED BLUE">
    <p:spTree>
      <p:nvGrpSpPr>
        <p:cNvPr id="1" name=""/>
        <p:cNvGrpSpPr/>
        <p:nvPr/>
      </p:nvGrpSpPr>
      <p:grpSpPr>
        <a:xfrm>
          <a:off x="0" y="0"/>
          <a:ext cx="0" cy="0"/>
          <a:chOff x="0" y="0"/>
          <a:chExt cx="0" cy="0"/>
        </a:xfrm>
      </p:grpSpPr>
      <p:pic>
        <p:nvPicPr>
          <p:cNvPr id="45"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1989252"/>
            <a:ext cx="2300394" cy="793617"/>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1989252"/>
            <a:ext cx="2300394" cy="793617"/>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1989252"/>
            <a:ext cx="2300394" cy="793617"/>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1989252"/>
            <a:ext cx="2300394" cy="793617"/>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3527885"/>
            <a:ext cx="2300394" cy="793617"/>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3527885"/>
            <a:ext cx="2300394" cy="793617"/>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3527885"/>
            <a:ext cx="2300394" cy="793617"/>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3527885"/>
            <a:ext cx="2300394" cy="793617"/>
          </a:xfrm>
        </p:spPr>
        <p:txBody>
          <a:bodyPr/>
          <a:lstStyle/>
          <a:p>
            <a:pPr lvl="0"/>
            <a:r>
              <a:rPr lang="en-US" dirty="0"/>
              <a:t>Click to edit Master text styles</a:t>
            </a:r>
          </a:p>
        </p:txBody>
      </p:sp>
      <p:sp>
        <p:nvSpPr>
          <p:cNvPr id="57" name="Text Placeholder 26"/>
          <p:cNvSpPr>
            <a:spLocks noGrp="1"/>
          </p:cNvSpPr>
          <p:nvPr>
            <p:ph type="body" sz="quarter" idx="34"/>
          </p:nvPr>
        </p:nvSpPr>
        <p:spPr>
          <a:xfrm>
            <a:off x="771419" y="5081319"/>
            <a:ext cx="2300394" cy="793617"/>
          </a:xfrm>
        </p:spPr>
        <p:txBody>
          <a:bodyPr/>
          <a:lstStyle/>
          <a:p>
            <a:pPr lvl="0"/>
            <a:r>
              <a:rPr lang="en-US" dirty="0"/>
              <a:t>Click to edit Master text styles</a:t>
            </a:r>
          </a:p>
        </p:txBody>
      </p:sp>
      <p:sp>
        <p:nvSpPr>
          <p:cNvPr id="58" name="Text Placeholder 26"/>
          <p:cNvSpPr>
            <a:spLocks noGrp="1"/>
          </p:cNvSpPr>
          <p:nvPr>
            <p:ph type="body" sz="quarter" idx="35"/>
          </p:nvPr>
        </p:nvSpPr>
        <p:spPr>
          <a:xfrm>
            <a:off x="3530147" y="5081319"/>
            <a:ext cx="2300394" cy="793617"/>
          </a:xfrm>
        </p:spPr>
        <p:txBody>
          <a:bodyPr/>
          <a:lstStyle/>
          <a:p>
            <a:pPr lvl="0"/>
            <a:r>
              <a:rPr lang="en-US" dirty="0"/>
              <a:t>Click to edit Master text styles</a:t>
            </a:r>
          </a:p>
        </p:txBody>
      </p:sp>
      <p:sp>
        <p:nvSpPr>
          <p:cNvPr id="59" name="Text Placeholder 26"/>
          <p:cNvSpPr>
            <a:spLocks noGrp="1"/>
          </p:cNvSpPr>
          <p:nvPr>
            <p:ph type="body" sz="quarter" idx="36"/>
          </p:nvPr>
        </p:nvSpPr>
        <p:spPr>
          <a:xfrm>
            <a:off x="6334812" y="5081319"/>
            <a:ext cx="2300394" cy="793617"/>
          </a:xfrm>
        </p:spPr>
        <p:txBody>
          <a:bodyPr/>
          <a:lstStyle/>
          <a:p>
            <a:pPr lvl="0"/>
            <a:r>
              <a:rPr lang="en-US" dirty="0"/>
              <a:t>Click to edit Master text styles</a:t>
            </a:r>
          </a:p>
        </p:txBody>
      </p:sp>
      <p:sp>
        <p:nvSpPr>
          <p:cNvPr id="60" name="Text Placeholder 26"/>
          <p:cNvSpPr>
            <a:spLocks noGrp="1"/>
          </p:cNvSpPr>
          <p:nvPr>
            <p:ph type="body" sz="quarter" idx="37"/>
          </p:nvPr>
        </p:nvSpPr>
        <p:spPr>
          <a:xfrm>
            <a:off x="9102145" y="5081319"/>
            <a:ext cx="2300394" cy="793617"/>
          </a:xfrm>
        </p:spPr>
        <p:txBody>
          <a:bodyPr/>
          <a:lstStyle/>
          <a:p>
            <a:pPr lvl="0"/>
            <a:r>
              <a:rPr lang="en-US" dirty="0"/>
              <a:t>Click to edit Master text styles</a:t>
            </a:r>
          </a:p>
        </p:txBody>
      </p:sp>
      <p:sp>
        <p:nvSpPr>
          <p:cNvPr id="72" name="Date Placeholder 2"/>
          <p:cNvSpPr>
            <a:spLocks noGrp="1"/>
          </p:cNvSpPr>
          <p:nvPr>
            <p:ph type="dt" sz="half" idx="38"/>
          </p:nvPr>
        </p:nvSpPr>
        <p:spPr/>
        <p:txBody>
          <a:bodyPr/>
          <a:lstStyle>
            <a:lvl1pPr>
              <a:defRPr/>
            </a:lvl1pPr>
          </a:lstStyle>
          <a:p>
            <a:pPr>
              <a:defRPr/>
            </a:pPr>
            <a:fld id="{B1A58B77-4836-794B-BCB2-0C1A7B1ABD29}" type="datetime3">
              <a:rPr lang="en-GB"/>
              <a:pPr>
                <a:defRPr/>
              </a:pPr>
              <a:t>7 April, 2021</a:t>
            </a:fld>
            <a:endParaRPr lang="is-IS" dirty="0"/>
          </a:p>
        </p:txBody>
      </p:sp>
      <p:sp>
        <p:nvSpPr>
          <p:cNvPr id="73" name="Footer Placeholder 3"/>
          <p:cNvSpPr>
            <a:spLocks noGrp="1"/>
          </p:cNvSpPr>
          <p:nvPr>
            <p:ph type="ftr" sz="quarter" idx="39"/>
          </p:nvPr>
        </p:nvSpPr>
        <p:spPr/>
        <p:txBody>
          <a:bodyPr/>
          <a:lstStyle>
            <a:lvl1pPr>
              <a:defRPr smtClean="0"/>
            </a:lvl1pPr>
          </a:lstStyle>
          <a:p>
            <a:pPr>
              <a:defRPr/>
            </a:pPr>
            <a:r>
              <a:rPr lang="en-US"/>
              <a:t>Private | Confidential | Internal Use Only </a:t>
            </a:r>
          </a:p>
        </p:txBody>
      </p:sp>
      <p:sp>
        <p:nvSpPr>
          <p:cNvPr id="74" name="Slide Number Placeholder 4"/>
          <p:cNvSpPr>
            <a:spLocks noGrp="1"/>
          </p:cNvSpPr>
          <p:nvPr>
            <p:ph type="sldNum" sz="quarter" idx="40"/>
          </p:nvPr>
        </p:nvSpPr>
        <p:spPr/>
        <p:txBody>
          <a:bodyPr/>
          <a:lstStyle>
            <a:lvl1pPr>
              <a:defRPr/>
            </a:lvl1pPr>
          </a:lstStyle>
          <a:p>
            <a:pPr>
              <a:defRPr/>
            </a:pPr>
            <a:fld id="{8D37062F-19A5-3947-9654-5606D6ABB40F}" type="slidenum">
              <a:rPr lang="uk-UA"/>
              <a:pPr>
                <a:defRPr/>
              </a:pPr>
              <a:t>‹#›</a:t>
            </a:fld>
            <a:endParaRPr lang="uk-UA" dirty="0"/>
          </a:p>
        </p:txBody>
      </p:sp>
    </p:spTree>
    <p:extLst>
      <p:ext uri="{BB962C8B-B14F-4D97-AF65-F5344CB8AC3E}">
        <p14:creationId xmlns:p14="http://schemas.microsoft.com/office/powerpoint/2010/main" val="29114641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CRED GREEN">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3"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6"/>
          <p:cNvSpPr>
            <a:spLocks noGrp="1"/>
          </p:cNvSpPr>
          <p:nvPr>
            <p:ph type="body" sz="quarter" idx="19"/>
          </p:nvPr>
        </p:nvSpPr>
        <p:spPr>
          <a:xfrm>
            <a:off x="3525491"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26"/>
          <p:cNvSpPr>
            <a:spLocks noGrp="1"/>
          </p:cNvSpPr>
          <p:nvPr>
            <p:ph type="body" sz="quarter" idx="20"/>
          </p:nvPr>
        </p:nvSpPr>
        <p:spPr>
          <a:xfrm>
            <a:off x="6330156"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6"/>
          <p:cNvSpPr>
            <a:spLocks noGrp="1"/>
          </p:cNvSpPr>
          <p:nvPr>
            <p:ph type="body" sz="quarter" idx="21"/>
          </p:nvPr>
        </p:nvSpPr>
        <p:spPr>
          <a:xfrm>
            <a:off x="9097489"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899D6F39-A58C-8040-9183-BC8F1101641B}"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D00B3E15-989A-D546-9640-3C35996C5F2A}" type="slidenum">
              <a:rPr lang="uk-UA"/>
              <a:pPr>
                <a:defRPr/>
              </a:pPr>
              <a:t>‹#›</a:t>
            </a:fld>
            <a:endParaRPr lang="uk-UA" dirty="0"/>
          </a:p>
        </p:txBody>
      </p:sp>
    </p:spTree>
    <p:extLst>
      <p:ext uri="{BB962C8B-B14F-4D97-AF65-F5344CB8AC3E}">
        <p14:creationId xmlns:p14="http://schemas.microsoft.com/office/powerpoint/2010/main" val="1330065846"/>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RED GREEN 2">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2" y="2060575"/>
            <a:ext cx="4825182" cy="14404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6"/>
          <p:cNvSpPr>
            <a:spLocks noGrp="1"/>
          </p:cNvSpPr>
          <p:nvPr>
            <p:ph type="body" sz="quarter" idx="19"/>
          </p:nvPr>
        </p:nvSpPr>
        <p:spPr>
          <a:xfrm>
            <a:off x="6471676" y="2060575"/>
            <a:ext cx="4808899" cy="1440433"/>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20"/>
          </p:nvPr>
        </p:nvSpPr>
        <p:spPr>
          <a:xfrm>
            <a:off x="776922" y="4353619"/>
            <a:ext cx="4815021" cy="14516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Text Placeholder 26"/>
          <p:cNvSpPr>
            <a:spLocks noGrp="1"/>
          </p:cNvSpPr>
          <p:nvPr>
            <p:ph type="body" sz="quarter" idx="21"/>
          </p:nvPr>
        </p:nvSpPr>
        <p:spPr>
          <a:xfrm>
            <a:off x="6490443" y="4353619"/>
            <a:ext cx="4790132" cy="1451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E7344467-76A8-8345-AB62-827F1790781D}"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A2DB6066-2A7A-EB49-9A40-AB0624029920}" type="slidenum">
              <a:rPr lang="uk-UA"/>
              <a:pPr>
                <a:defRPr/>
              </a:pPr>
              <a:t>‹#›</a:t>
            </a:fld>
            <a:endParaRPr lang="uk-UA" dirty="0"/>
          </a:p>
        </p:txBody>
      </p:sp>
    </p:spTree>
    <p:extLst>
      <p:ext uri="{BB962C8B-B14F-4D97-AF65-F5344CB8AC3E}">
        <p14:creationId xmlns:p14="http://schemas.microsoft.com/office/powerpoint/2010/main" val="125939209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LOWER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175" y="0"/>
            <a:ext cx="1218882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113963" y="149225"/>
            <a:ext cx="1911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76"/>
          <p:cNvSpPr>
            <a:spLocks noGrp="1"/>
          </p:cNvSpPr>
          <p:nvPr>
            <p:ph type="body" sz="quarter" idx="12"/>
          </p:nvPr>
        </p:nvSpPr>
        <p:spPr>
          <a:xfrm>
            <a:off x="9213937" y="2252082"/>
            <a:ext cx="2590800" cy="186318"/>
          </a:xfrm>
        </p:spPr>
        <p:txBody>
          <a:bodyPr anchor="ctr">
            <a:noAutofit/>
          </a:bodyPr>
          <a:lstStyle>
            <a:lvl1pPr marL="0" indent="0" algn="r">
              <a:lnSpc>
                <a:spcPct val="100000"/>
              </a:lnSpc>
              <a:buNone/>
              <a:defRPr sz="1000" cap="all" baseline="0">
                <a:solidFill>
                  <a:schemeClr val="tx1"/>
                </a:solidFill>
              </a:defRPr>
            </a:lvl1pPr>
          </a:lstStyle>
          <a:p>
            <a:pPr lvl="0"/>
            <a:r>
              <a:rPr lang="en-US"/>
              <a:t>Click to edit Master text styles</a:t>
            </a:r>
          </a:p>
        </p:txBody>
      </p:sp>
      <p:sp>
        <p:nvSpPr>
          <p:cNvPr id="16" name="Text Placeholder 4"/>
          <p:cNvSpPr>
            <a:spLocks noGrp="1"/>
          </p:cNvSpPr>
          <p:nvPr>
            <p:ph type="body" sz="quarter" idx="14"/>
          </p:nvPr>
        </p:nvSpPr>
        <p:spPr>
          <a:xfrm>
            <a:off x="8680537" y="1944017"/>
            <a:ext cx="3124200" cy="243495"/>
          </a:xfrm>
        </p:spPr>
        <p:txBody>
          <a:bodyPr rtlCol="0">
            <a:noAutofit/>
          </a:bodyPr>
          <a:lstStyle>
            <a:lvl1pPr marL="0" indent="0" algn="r">
              <a:lnSpc>
                <a:spcPct val="100000"/>
              </a:lnSpc>
              <a:spcBef>
                <a:spcPct val="0"/>
              </a:spcBef>
              <a:buNone/>
              <a:defRPr lang="en-US" sz="1600" b="0" dirty="0" smtClean="0">
                <a:solidFill>
                  <a:schemeClr val="tx1"/>
                </a:solidFill>
                <a:latin typeface="+mj-lt"/>
                <a:ea typeface="+mj-ea"/>
                <a:cs typeface="+mj-cs"/>
              </a:defRPr>
            </a:lvl1pPr>
          </a:lstStyle>
          <a:p>
            <a:pPr lvl="0"/>
            <a:r>
              <a:rPr lang="en-US"/>
              <a:t>Click to edit Master text styles</a:t>
            </a:r>
          </a:p>
        </p:txBody>
      </p:sp>
      <p:sp>
        <p:nvSpPr>
          <p:cNvPr id="9" name="Text Placeholder 4"/>
          <p:cNvSpPr>
            <a:spLocks noGrp="1"/>
          </p:cNvSpPr>
          <p:nvPr>
            <p:ph type="body" sz="quarter" idx="15"/>
          </p:nvPr>
        </p:nvSpPr>
        <p:spPr>
          <a:xfrm>
            <a:off x="457200" y="1905000"/>
            <a:ext cx="7772400" cy="685800"/>
          </a:xfrm>
        </p:spPr>
        <p:txBody>
          <a:bodyPr>
            <a:noAutofit/>
          </a:bodyPr>
          <a:lstStyle>
            <a:lvl1pPr marL="0" indent="0">
              <a:lnSpc>
                <a:spcPct val="100000"/>
              </a:lnSpc>
              <a:spcBef>
                <a:spcPts val="0"/>
              </a:spcBef>
              <a:buFontTx/>
              <a:buNone/>
              <a:defRPr sz="2000" baseline="0">
                <a:solidFill>
                  <a:schemeClr val="accent5"/>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10" name="Title 1"/>
          <p:cNvSpPr>
            <a:spLocks noGrp="1"/>
          </p:cNvSpPr>
          <p:nvPr>
            <p:ph type="ctrTitle"/>
          </p:nvPr>
        </p:nvSpPr>
        <p:spPr>
          <a:xfrm>
            <a:off x="456718" y="560509"/>
            <a:ext cx="7772400" cy="1268291"/>
          </a:xfrm>
        </p:spPr>
        <p:txBody>
          <a:bodyPr anchor="b">
            <a:noAutofit/>
          </a:bodyPr>
          <a:lstStyle>
            <a:lvl1pPr algn="l">
              <a:lnSpc>
                <a:spcPct val="100000"/>
              </a:lnSpc>
              <a:defRPr sz="4800" b="1"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99924777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 CRED GREEN">
    <p:spTree>
      <p:nvGrpSpPr>
        <p:cNvPr id="1" name=""/>
        <p:cNvGrpSpPr/>
        <p:nvPr/>
      </p:nvGrpSpPr>
      <p:grpSpPr>
        <a:xfrm>
          <a:off x="0" y="0"/>
          <a:ext cx="0" cy="0"/>
          <a:chOff x="0" y="0"/>
          <a:chExt cx="0" cy="0"/>
        </a:xfrm>
      </p:grpSpPr>
      <p:pic>
        <p:nvPicPr>
          <p:cNvPr id="33"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73615"/>
            <a:ext cx="2300394" cy="131064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73615"/>
            <a:ext cx="2300394" cy="131064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73615"/>
            <a:ext cx="2300394" cy="131064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73615"/>
            <a:ext cx="2300394" cy="131064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4350604"/>
            <a:ext cx="2300394" cy="131064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4350604"/>
            <a:ext cx="2300394" cy="131064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4350604"/>
            <a:ext cx="2300394" cy="131064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4350604"/>
            <a:ext cx="2300394" cy="1310644"/>
          </a:xfrm>
        </p:spPr>
        <p:txBody>
          <a:bodyPr/>
          <a:lstStyle/>
          <a:p>
            <a:pPr lvl="0"/>
            <a:r>
              <a:rPr lang="en-US" dirty="0"/>
              <a:t>Click to edit Master text styles</a:t>
            </a:r>
          </a:p>
        </p:txBody>
      </p:sp>
      <p:sp>
        <p:nvSpPr>
          <p:cNvPr id="52" name="Date Placeholder 2"/>
          <p:cNvSpPr>
            <a:spLocks noGrp="1"/>
          </p:cNvSpPr>
          <p:nvPr>
            <p:ph type="dt" sz="half" idx="30"/>
          </p:nvPr>
        </p:nvSpPr>
        <p:spPr/>
        <p:txBody>
          <a:bodyPr/>
          <a:lstStyle>
            <a:lvl1pPr>
              <a:defRPr/>
            </a:lvl1pPr>
          </a:lstStyle>
          <a:p>
            <a:pPr>
              <a:defRPr/>
            </a:pPr>
            <a:fld id="{674EA264-C034-AB47-8E1C-6B43034A4F58}" type="datetime3">
              <a:rPr lang="en-GB"/>
              <a:pPr>
                <a:defRPr/>
              </a:pPr>
              <a:t>7 April, 2021</a:t>
            </a:fld>
            <a:endParaRPr lang="is-IS" dirty="0"/>
          </a:p>
        </p:txBody>
      </p:sp>
      <p:sp>
        <p:nvSpPr>
          <p:cNvPr id="53" name="Footer Placeholder 3"/>
          <p:cNvSpPr>
            <a:spLocks noGrp="1"/>
          </p:cNvSpPr>
          <p:nvPr>
            <p:ph type="ftr" sz="quarter" idx="31"/>
          </p:nvPr>
        </p:nvSpPr>
        <p:spPr/>
        <p:txBody>
          <a:bodyPr/>
          <a:lstStyle>
            <a:lvl1pPr>
              <a:defRPr smtClean="0"/>
            </a:lvl1pPr>
          </a:lstStyle>
          <a:p>
            <a:pPr>
              <a:defRPr/>
            </a:pPr>
            <a:r>
              <a:rPr lang="en-US"/>
              <a:t>Private | Confidential | Internal Use Only </a:t>
            </a:r>
          </a:p>
        </p:txBody>
      </p:sp>
      <p:sp>
        <p:nvSpPr>
          <p:cNvPr id="54" name="Slide Number Placeholder 4"/>
          <p:cNvSpPr>
            <a:spLocks noGrp="1"/>
          </p:cNvSpPr>
          <p:nvPr>
            <p:ph type="sldNum" sz="quarter" idx="32"/>
          </p:nvPr>
        </p:nvSpPr>
        <p:spPr/>
        <p:txBody>
          <a:bodyPr/>
          <a:lstStyle>
            <a:lvl1pPr>
              <a:defRPr/>
            </a:lvl1pPr>
          </a:lstStyle>
          <a:p>
            <a:pPr>
              <a:defRPr/>
            </a:pPr>
            <a:fld id="{F4C831F4-3E62-EC4C-B5EC-7612A78BAF25}" type="slidenum">
              <a:rPr lang="uk-UA"/>
              <a:pPr>
                <a:defRPr/>
              </a:pPr>
              <a:t>‹#›</a:t>
            </a:fld>
            <a:endParaRPr lang="uk-UA" dirty="0"/>
          </a:p>
        </p:txBody>
      </p:sp>
    </p:spTree>
    <p:extLst>
      <p:ext uri="{BB962C8B-B14F-4D97-AF65-F5344CB8AC3E}">
        <p14:creationId xmlns:p14="http://schemas.microsoft.com/office/powerpoint/2010/main" val="1004183061"/>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 CRED GREEN">
    <p:spTree>
      <p:nvGrpSpPr>
        <p:cNvPr id="1" name=""/>
        <p:cNvGrpSpPr/>
        <p:nvPr/>
      </p:nvGrpSpPr>
      <p:grpSpPr>
        <a:xfrm>
          <a:off x="0" y="0"/>
          <a:ext cx="0" cy="0"/>
          <a:chOff x="0" y="0"/>
          <a:chExt cx="0" cy="0"/>
        </a:xfrm>
      </p:grpSpPr>
      <p:pic>
        <p:nvPicPr>
          <p:cNvPr id="45"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00365"/>
            <a:ext cx="2300394" cy="78250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00365"/>
            <a:ext cx="2300394" cy="78250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00365"/>
            <a:ext cx="2300394" cy="78250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00365"/>
            <a:ext cx="2300394" cy="78250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3538998"/>
            <a:ext cx="2300394" cy="78250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3538998"/>
            <a:ext cx="2300394" cy="78250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3538998"/>
            <a:ext cx="2300394" cy="78250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3538998"/>
            <a:ext cx="2300394" cy="782504"/>
          </a:xfrm>
        </p:spPr>
        <p:txBody>
          <a:bodyPr/>
          <a:lstStyle/>
          <a:p>
            <a:pPr lvl="0"/>
            <a:r>
              <a:rPr lang="en-US" dirty="0"/>
              <a:t>Click to edit Master text styles</a:t>
            </a:r>
          </a:p>
        </p:txBody>
      </p:sp>
      <p:sp>
        <p:nvSpPr>
          <p:cNvPr id="57" name="Text Placeholder 26"/>
          <p:cNvSpPr>
            <a:spLocks noGrp="1"/>
          </p:cNvSpPr>
          <p:nvPr>
            <p:ph type="body" sz="quarter" idx="34"/>
          </p:nvPr>
        </p:nvSpPr>
        <p:spPr>
          <a:xfrm>
            <a:off x="771419" y="5092432"/>
            <a:ext cx="2300394" cy="782504"/>
          </a:xfrm>
        </p:spPr>
        <p:txBody>
          <a:bodyPr/>
          <a:lstStyle/>
          <a:p>
            <a:pPr lvl="0"/>
            <a:r>
              <a:rPr lang="en-US" dirty="0"/>
              <a:t>Click to edit Master text styles</a:t>
            </a:r>
          </a:p>
        </p:txBody>
      </p:sp>
      <p:sp>
        <p:nvSpPr>
          <p:cNvPr id="58" name="Text Placeholder 26"/>
          <p:cNvSpPr>
            <a:spLocks noGrp="1"/>
          </p:cNvSpPr>
          <p:nvPr>
            <p:ph type="body" sz="quarter" idx="35"/>
          </p:nvPr>
        </p:nvSpPr>
        <p:spPr>
          <a:xfrm>
            <a:off x="3530147" y="5092432"/>
            <a:ext cx="2300394" cy="782504"/>
          </a:xfrm>
        </p:spPr>
        <p:txBody>
          <a:bodyPr/>
          <a:lstStyle/>
          <a:p>
            <a:pPr lvl="0"/>
            <a:r>
              <a:rPr lang="en-US" dirty="0"/>
              <a:t>Click to edit Master text styles</a:t>
            </a:r>
          </a:p>
        </p:txBody>
      </p:sp>
      <p:sp>
        <p:nvSpPr>
          <p:cNvPr id="59" name="Text Placeholder 26"/>
          <p:cNvSpPr>
            <a:spLocks noGrp="1"/>
          </p:cNvSpPr>
          <p:nvPr>
            <p:ph type="body" sz="quarter" idx="36"/>
          </p:nvPr>
        </p:nvSpPr>
        <p:spPr>
          <a:xfrm>
            <a:off x="6334812" y="5092432"/>
            <a:ext cx="2300394" cy="782504"/>
          </a:xfrm>
        </p:spPr>
        <p:txBody>
          <a:bodyPr/>
          <a:lstStyle/>
          <a:p>
            <a:pPr lvl="0"/>
            <a:r>
              <a:rPr lang="en-US" dirty="0"/>
              <a:t>Click to edit Master text styles</a:t>
            </a:r>
          </a:p>
        </p:txBody>
      </p:sp>
      <p:sp>
        <p:nvSpPr>
          <p:cNvPr id="60" name="Text Placeholder 26"/>
          <p:cNvSpPr>
            <a:spLocks noGrp="1"/>
          </p:cNvSpPr>
          <p:nvPr>
            <p:ph type="body" sz="quarter" idx="37"/>
          </p:nvPr>
        </p:nvSpPr>
        <p:spPr>
          <a:xfrm>
            <a:off x="9102145" y="5092432"/>
            <a:ext cx="2300394" cy="782504"/>
          </a:xfrm>
        </p:spPr>
        <p:txBody>
          <a:bodyPr/>
          <a:lstStyle/>
          <a:p>
            <a:pPr lvl="0"/>
            <a:r>
              <a:rPr lang="en-US" dirty="0"/>
              <a:t>Click to edit Master text styles</a:t>
            </a:r>
          </a:p>
        </p:txBody>
      </p:sp>
      <p:sp>
        <p:nvSpPr>
          <p:cNvPr id="72" name="Date Placeholder 2"/>
          <p:cNvSpPr>
            <a:spLocks noGrp="1"/>
          </p:cNvSpPr>
          <p:nvPr>
            <p:ph type="dt" sz="half" idx="38"/>
          </p:nvPr>
        </p:nvSpPr>
        <p:spPr/>
        <p:txBody>
          <a:bodyPr/>
          <a:lstStyle>
            <a:lvl1pPr>
              <a:defRPr/>
            </a:lvl1pPr>
          </a:lstStyle>
          <a:p>
            <a:pPr>
              <a:defRPr/>
            </a:pPr>
            <a:fld id="{A4C3CB0C-53A0-AC4F-A017-DF6AE044CD26}" type="datetime3">
              <a:rPr lang="en-GB"/>
              <a:pPr>
                <a:defRPr/>
              </a:pPr>
              <a:t>7 April, 2021</a:t>
            </a:fld>
            <a:endParaRPr lang="is-IS" dirty="0"/>
          </a:p>
        </p:txBody>
      </p:sp>
      <p:sp>
        <p:nvSpPr>
          <p:cNvPr id="73" name="Footer Placeholder 3"/>
          <p:cNvSpPr>
            <a:spLocks noGrp="1"/>
          </p:cNvSpPr>
          <p:nvPr>
            <p:ph type="ftr" sz="quarter" idx="39"/>
          </p:nvPr>
        </p:nvSpPr>
        <p:spPr/>
        <p:txBody>
          <a:bodyPr/>
          <a:lstStyle>
            <a:lvl1pPr>
              <a:defRPr smtClean="0"/>
            </a:lvl1pPr>
          </a:lstStyle>
          <a:p>
            <a:pPr>
              <a:defRPr/>
            </a:pPr>
            <a:r>
              <a:rPr lang="en-US"/>
              <a:t>Private | Confidential | Internal Use Only </a:t>
            </a:r>
          </a:p>
        </p:txBody>
      </p:sp>
      <p:sp>
        <p:nvSpPr>
          <p:cNvPr id="74" name="Slide Number Placeholder 4"/>
          <p:cNvSpPr>
            <a:spLocks noGrp="1"/>
          </p:cNvSpPr>
          <p:nvPr>
            <p:ph type="sldNum" sz="quarter" idx="40"/>
          </p:nvPr>
        </p:nvSpPr>
        <p:spPr/>
        <p:txBody>
          <a:bodyPr/>
          <a:lstStyle>
            <a:lvl1pPr>
              <a:defRPr/>
            </a:lvl1pPr>
          </a:lstStyle>
          <a:p>
            <a:pPr>
              <a:defRPr/>
            </a:pPr>
            <a:fld id="{CCEFF923-C11D-A74D-8DD7-02A5FFE9F6A7}" type="slidenum">
              <a:rPr lang="uk-UA"/>
              <a:pPr>
                <a:defRPr/>
              </a:pPr>
              <a:t>‹#›</a:t>
            </a:fld>
            <a:endParaRPr lang="uk-UA" dirty="0"/>
          </a:p>
        </p:txBody>
      </p:sp>
    </p:spTree>
    <p:extLst>
      <p:ext uri="{BB962C8B-B14F-4D97-AF65-F5344CB8AC3E}">
        <p14:creationId xmlns:p14="http://schemas.microsoft.com/office/powerpoint/2010/main" val="230724454"/>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RED YELLOW">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3"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6"/>
          <p:cNvSpPr>
            <a:spLocks noGrp="1"/>
          </p:cNvSpPr>
          <p:nvPr>
            <p:ph type="body" sz="quarter" idx="19"/>
          </p:nvPr>
        </p:nvSpPr>
        <p:spPr>
          <a:xfrm>
            <a:off x="3525491"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26"/>
          <p:cNvSpPr>
            <a:spLocks noGrp="1"/>
          </p:cNvSpPr>
          <p:nvPr>
            <p:ph type="body" sz="quarter" idx="20"/>
          </p:nvPr>
        </p:nvSpPr>
        <p:spPr>
          <a:xfrm>
            <a:off x="6330156"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6"/>
          <p:cNvSpPr>
            <a:spLocks noGrp="1"/>
          </p:cNvSpPr>
          <p:nvPr>
            <p:ph type="body" sz="quarter" idx="21"/>
          </p:nvPr>
        </p:nvSpPr>
        <p:spPr>
          <a:xfrm>
            <a:off x="9097489"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545B7ADD-9E9C-7D4F-98A6-965112247E22}"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B0320891-D8EA-D744-8008-9E5E32C6596D}" type="slidenum">
              <a:rPr lang="uk-UA"/>
              <a:pPr>
                <a:defRPr/>
              </a:pPr>
              <a:t>‹#›</a:t>
            </a:fld>
            <a:endParaRPr lang="uk-UA" dirty="0"/>
          </a:p>
        </p:txBody>
      </p:sp>
    </p:spTree>
    <p:extLst>
      <p:ext uri="{BB962C8B-B14F-4D97-AF65-F5344CB8AC3E}">
        <p14:creationId xmlns:p14="http://schemas.microsoft.com/office/powerpoint/2010/main" val="1577915543"/>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RED YELLOW 2">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2" y="2060575"/>
            <a:ext cx="4825182" cy="14404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6"/>
          <p:cNvSpPr>
            <a:spLocks noGrp="1"/>
          </p:cNvSpPr>
          <p:nvPr>
            <p:ph type="body" sz="quarter" idx="19"/>
          </p:nvPr>
        </p:nvSpPr>
        <p:spPr>
          <a:xfrm>
            <a:off x="6471676" y="2060575"/>
            <a:ext cx="4808899" cy="1440433"/>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20"/>
          </p:nvPr>
        </p:nvSpPr>
        <p:spPr>
          <a:xfrm>
            <a:off x="776922" y="4353619"/>
            <a:ext cx="4815021" cy="14516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Text Placeholder 26"/>
          <p:cNvSpPr>
            <a:spLocks noGrp="1"/>
          </p:cNvSpPr>
          <p:nvPr>
            <p:ph type="body" sz="quarter" idx="21"/>
          </p:nvPr>
        </p:nvSpPr>
        <p:spPr>
          <a:xfrm>
            <a:off x="6490443" y="4353619"/>
            <a:ext cx="4790132" cy="1451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B35824F1-9FA1-9A47-B85E-7DD059FD354C}"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30643AC4-716D-1E44-B7B2-0056C1A78940}" type="slidenum">
              <a:rPr lang="uk-UA"/>
              <a:pPr>
                <a:defRPr/>
              </a:pPr>
              <a:t>‹#›</a:t>
            </a:fld>
            <a:endParaRPr lang="uk-UA" dirty="0"/>
          </a:p>
        </p:txBody>
      </p:sp>
    </p:spTree>
    <p:extLst>
      <p:ext uri="{BB962C8B-B14F-4D97-AF65-F5344CB8AC3E}">
        <p14:creationId xmlns:p14="http://schemas.microsoft.com/office/powerpoint/2010/main" val="75097439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 CRED YELLOW">
    <p:spTree>
      <p:nvGrpSpPr>
        <p:cNvPr id="1" name=""/>
        <p:cNvGrpSpPr/>
        <p:nvPr/>
      </p:nvGrpSpPr>
      <p:grpSpPr>
        <a:xfrm>
          <a:off x="0" y="0"/>
          <a:ext cx="0" cy="0"/>
          <a:chOff x="0" y="0"/>
          <a:chExt cx="0" cy="0"/>
        </a:xfrm>
      </p:grpSpPr>
      <p:pic>
        <p:nvPicPr>
          <p:cNvPr id="33"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73615"/>
            <a:ext cx="2300394" cy="131064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73615"/>
            <a:ext cx="2300394" cy="131064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73615"/>
            <a:ext cx="2300394" cy="131064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73615"/>
            <a:ext cx="2300394" cy="131064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4350604"/>
            <a:ext cx="2300394" cy="131064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4350604"/>
            <a:ext cx="2300394" cy="131064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4350604"/>
            <a:ext cx="2300394" cy="131064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4350604"/>
            <a:ext cx="2300394" cy="1310644"/>
          </a:xfrm>
        </p:spPr>
        <p:txBody>
          <a:bodyPr/>
          <a:lstStyle/>
          <a:p>
            <a:pPr lvl="0"/>
            <a:r>
              <a:rPr lang="en-US" dirty="0"/>
              <a:t>Click to edit Master text styles</a:t>
            </a:r>
          </a:p>
        </p:txBody>
      </p:sp>
      <p:sp>
        <p:nvSpPr>
          <p:cNvPr id="52" name="Date Placeholder 2"/>
          <p:cNvSpPr>
            <a:spLocks noGrp="1"/>
          </p:cNvSpPr>
          <p:nvPr>
            <p:ph type="dt" sz="half" idx="30"/>
          </p:nvPr>
        </p:nvSpPr>
        <p:spPr/>
        <p:txBody>
          <a:bodyPr/>
          <a:lstStyle>
            <a:lvl1pPr>
              <a:defRPr/>
            </a:lvl1pPr>
          </a:lstStyle>
          <a:p>
            <a:pPr>
              <a:defRPr/>
            </a:pPr>
            <a:fld id="{E0072DB8-98F6-5646-B3B8-681AD4F7C71A}" type="datetime3">
              <a:rPr lang="en-GB"/>
              <a:pPr>
                <a:defRPr/>
              </a:pPr>
              <a:t>7 April, 2021</a:t>
            </a:fld>
            <a:endParaRPr lang="is-IS" dirty="0"/>
          </a:p>
        </p:txBody>
      </p:sp>
      <p:sp>
        <p:nvSpPr>
          <p:cNvPr id="53" name="Footer Placeholder 3"/>
          <p:cNvSpPr>
            <a:spLocks noGrp="1"/>
          </p:cNvSpPr>
          <p:nvPr>
            <p:ph type="ftr" sz="quarter" idx="31"/>
          </p:nvPr>
        </p:nvSpPr>
        <p:spPr/>
        <p:txBody>
          <a:bodyPr/>
          <a:lstStyle>
            <a:lvl1pPr>
              <a:defRPr smtClean="0"/>
            </a:lvl1pPr>
          </a:lstStyle>
          <a:p>
            <a:pPr>
              <a:defRPr/>
            </a:pPr>
            <a:r>
              <a:rPr lang="en-US"/>
              <a:t>Private | Confidential | Internal Use Only </a:t>
            </a:r>
          </a:p>
        </p:txBody>
      </p:sp>
      <p:sp>
        <p:nvSpPr>
          <p:cNvPr id="54" name="Slide Number Placeholder 4"/>
          <p:cNvSpPr>
            <a:spLocks noGrp="1"/>
          </p:cNvSpPr>
          <p:nvPr>
            <p:ph type="sldNum" sz="quarter" idx="32"/>
          </p:nvPr>
        </p:nvSpPr>
        <p:spPr/>
        <p:txBody>
          <a:bodyPr/>
          <a:lstStyle>
            <a:lvl1pPr>
              <a:defRPr/>
            </a:lvl1pPr>
          </a:lstStyle>
          <a:p>
            <a:pPr>
              <a:defRPr/>
            </a:pPr>
            <a:fld id="{BE7BD8E2-5ABE-254A-864B-B3FF36FEEB6C}" type="slidenum">
              <a:rPr lang="uk-UA"/>
              <a:pPr>
                <a:defRPr/>
              </a:pPr>
              <a:t>‹#›</a:t>
            </a:fld>
            <a:endParaRPr lang="uk-UA" dirty="0"/>
          </a:p>
        </p:txBody>
      </p:sp>
    </p:spTree>
    <p:extLst>
      <p:ext uri="{BB962C8B-B14F-4D97-AF65-F5344CB8AC3E}">
        <p14:creationId xmlns:p14="http://schemas.microsoft.com/office/powerpoint/2010/main" val="865313767"/>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CRED YELLOW">
    <p:spTree>
      <p:nvGrpSpPr>
        <p:cNvPr id="1" name=""/>
        <p:cNvGrpSpPr/>
        <p:nvPr/>
      </p:nvGrpSpPr>
      <p:grpSpPr>
        <a:xfrm>
          <a:off x="0" y="0"/>
          <a:ext cx="0" cy="0"/>
          <a:chOff x="0" y="0"/>
          <a:chExt cx="0" cy="0"/>
        </a:xfrm>
      </p:grpSpPr>
      <p:pic>
        <p:nvPicPr>
          <p:cNvPr id="45"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1976671"/>
            <a:ext cx="2300394" cy="806198"/>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1976671"/>
            <a:ext cx="2300394" cy="806198"/>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1976671"/>
            <a:ext cx="2300394" cy="806198"/>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1976671"/>
            <a:ext cx="2300394" cy="806198"/>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3515304"/>
            <a:ext cx="2300394" cy="806198"/>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3515304"/>
            <a:ext cx="2300394" cy="806198"/>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3515304"/>
            <a:ext cx="2300394" cy="806198"/>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3515304"/>
            <a:ext cx="2300394" cy="806198"/>
          </a:xfrm>
        </p:spPr>
        <p:txBody>
          <a:bodyPr/>
          <a:lstStyle/>
          <a:p>
            <a:pPr lvl="0"/>
            <a:r>
              <a:rPr lang="en-US" dirty="0"/>
              <a:t>Click to edit Master text styles</a:t>
            </a:r>
          </a:p>
        </p:txBody>
      </p:sp>
      <p:sp>
        <p:nvSpPr>
          <p:cNvPr id="57" name="Text Placeholder 26"/>
          <p:cNvSpPr>
            <a:spLocks noGrp="1"/>
          </p:cNvSpPr>
          <p:nvPr>
            <p:ph type="body" sz="quarter" idx="34"/>
          </p:nvPr>
        </p:nvSpPr>
        <p:spPr>
          <a:xfrm>
            <a:off x="771419" y="5068738"/>
            <a:ext cx="2300394" cy="806198"/>
          </a:xfrm>
        </p:spPr>
        <p:txBody>
          <a:bodyPr/>
          <a:lstStyle/>
          <a:p>
            <a:pPr lvl="0"/>
            <a:r>
              <a:rPr lang="en-US" dirty="0"/>
              <a:t>Click to edit Master text styles</a:t>
            </a:r>
          </a:p>
        </p:txBody>
      </p:sp>
      <p:sp>
        <p:nvSpPr>
          <p:cNvPr id="58" name="Text Placeholder 26"/>
          <p:cNvSpPr>
            <a:spLocks noGrp="1"/>
          </p:cNvSpPr>
          <p:nvPr>
            <p:ph type="body" sz="quarter" idx="35"/>
          </p:nvPr>
        </p:nvSpPr>
        <p:spPr>
          <a:xfrm>
            <a:off x="3530147" y="5068738"/>
            <a:ext cx="2300394" cy="806198"/>
          </a:xfrm>
        </p:spPr>
        <p:txBody>
          <a:bodyPr/>
          <a:lstStyle/>
          <a:p>
            <a:pPr lvl="0"/>
            <a:r>
              <a:rPr lang="en-US" dirty="0"/>
              <a:t>Click to edit Master text styles</a:t>
            </a:r>
          </a:p>
        </p:txBody>
      </p:sp>
      <p:sp>
        <p:nvSpPr>
          <p:cNvPr id="59" name="Text Placeholder 26"/>
          <p:cNvSpPr>
            <a:spLocks noGrp="1"/>
          </p:cNvSpPr>
          <p:nvPr>
            <p:ph type="body" sz="quarter" idx="36"/>
          </p:nvPr>
        </p:nvSpPr>
        <p:spPr>
          <a:xfrm>
            <a:off x="6334812" y="5068738"/>
            <a:ext cx="2300394" cy="806198"/>
          </a:xfrm>
        </p:spPr>
        <p:txBody>
          <a:bodyPr/>
          <a:lstStyle/>
          <a:p>
            <a:pPr lvl="0"/>
            <a:r>
              <a:rPr lang="en-US" dirty="0"/>
              <a:t>Click to edit Master text styles</a:t>
            </a:r>
          </a:p>
        </p:txBody>
      </p:sp>
      <p:sp>
        <p:nvSpPr>
          <p:cNvPr id="60" name="Text Placeholder 26"/>
          <p:cNvSpPr>
            <a:spLocks noGrp="1"/>
          </p:cNvSpPr>
          <p:nvPr>
            <p:ph type="body" sz="quarter" idx="37"/>
          </p:nvPr>
        </p:nvSpPr>
        <p:spPr>
          <a:xfrm>
            <a:off x="9102145" y="5068738"/>
            <a:ext cx="2300394" cy="806198"/>
          </a:xfrm>
        </p:spPr>
        <p:txBody>
          <a:bodyPr/>
          <a:lstStyle/>
          <a:p>
            <a:pPr lvl="0"/>
            <a:r>
              <a:rPr lang="en-US" dirty="0"/>
              <a:t>Click to edit Master text styles</a:t>
            </a:r>
          </a:p>
        </p:txBody>
      </p:sp>
      <p:sp>
        <p:nvSpPr>
          <p:cNvPr id="72" name="Date Placeholder 2"/>
          <p:cNvSpPr>
            <a:spLocks noGrp="1"/>
          </p:cNvSpPr>
          <p:nvPr>
            <p:ph type="dt" sz="half" idx="38"/>
          </p:nvPr>
        </p:nvSpPr>
        <p:spPr/>
        <p:txBody>
          <a:bodyPr/>
          <a:lstStyle>
            <a:lvl1pPr>
              <a:defRPr/>
            </a:lvl1pPr>
          </a:lstStyle>
          <a:p>
            <a:pPr>
              <a:defRPr/>
            </a:pPr>
            <a:fld id="{DD98BAE8-1089-564C-8169-BCA37EE61329}" type="datetime3">
              <a:rPr lang="en-GB"/>
              <a:pPr>
                <a:defRPr/>
              </a:pPr>
              <a:t>7 April, 2021</a:t>
            </a:fld>
            <a:endParaRPr lang="is-IS" dirty="0"/>
          </a:p>
        </p:txBody>
      </p:sp>
      <p:sp>
        <p:nvSpPr>
          <p:cNvPr id="73" name="Footer Placeholder 3"/>
          <p:cNvSpPr>
            <a:spLocks noGrp="1"/>
          </p:cNvSpPr>
          <p:nvPr>
            <p:ph type="ftr" sz="quarter" idx="39"/>
          </p:nvPr>
        </p:nvSpPr>
        <p:spPr/>
        <p:txBody>
          <a:bodyPr/>
          <a:lstStyle>
            <a:lvl1pPr>
              <a:defRPr smtClean="0"/>
            </a:lvl1pPr>
          </a:lstStyle>
          <a:p>
            <a:pPr>
              <a:defRPr/>
            </a:pPr>
            <a:r>
              <a:rPr lang="en-US"/>
              <a:t>Private | Confidential | Internal Use Only </a:t>
            </a:r>
          </a:p>
        </p:txBody>
      </p:sp>
      <p:sp>
        <p:nvSpPr>
          <p:cNvPr id="74" name="Slide Number Placeholder 4"/>
          <p:cNvSpPr>
            <a:spLocks noGrp="1"/>
          </p:cNvSpPr>
          <p:nvPr>
            <p:ph type="sldNum" sz="quarter" idx="40"/>
          </p:nvPr>
        </p:nvSpPr>
        <p:spPr/>
        <p:txBody>
          <a:bodyPr/>
          <a:lstStyle>
            <a:lvl1pPr>
              <a:defRPr/>
            </a:lvl1pPr>
          </a:lstStyle>
          <a:p>
            <a:pPr>
              <a:defRPr/>
            </a:pPr>
            <a:fld id="{DA7CC724-8319-ED41-9EA0-278A973E3DFD}" type="slidenum">
              <a:rPr lang="uk-UA"/>
              <a:pPr>
                <a:defRPr/>
              </a:pPr>
              <a:t>‹#›</a:t>
            </a:fld>
            <a:endParaRPr lang="uk-UA" dirty="0"/>
          </a:p>
        </p:txBody>
      </p:sp>
    </p:spTree>
    <p:extLst>
      <p:ext uri="{BB962C8B-B14F-4D97-AF65-F5344CB8AC3E}">
        <p14:creationId xmlns:p14="http://schemas.microsoft.com/office/powerpoint/2010/main" val="56922448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RED RED">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3"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6"/>
          <p:cNvSpPr>
            <a:spLocks noGrp="1"/>
          </p:cNvSpPr>
          <p:nvPr>
            <p:ph type="body" sz="quarter" idx="19"/>
          </p:nvPr>
        </p:nvSpPr>
        <p:spPr>
          <a:xfrm>
            <a:off x="3525491"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26"/>
          <p:cNvSpPr>
            <a:spLocks noGrp="1"/>
          </p:cNvSpPr>
          <p:nvPr>
            <p:ph type="body" sz="quarter" idx="20"/>
          </p:nvPr>
        </p:nvSpPr>
        <p:spPr>
          <a:xfrm>
            <a:off x="6330156"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6"/>
          <p:cNvSpPr>
            <a:spLocks noGrp="1"/>
          </p:cNvSpPr>
          <p:nvPr>
            <p:ph type="body" sz="quarter" idx="21"/>
          </p:nvPr>
        </p:nvSpPr>
        <p:spPr>
          <a:xfrm>
            <a:off x="9097489" y="2060575"/>
            <a:ext cx="2305050"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1D8B8A04-BE56-C444-89E1-F3B5C2F6A40A}"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7A8431BD-D560-7842-ADCF-5F98C10ED160}" type="slidenum">
              <a:rPr lang="uk-UA"/>
              <a:pPr>
                <a:defRPr/>
              </a:pPr>
              <a:t>‹#›</a:t>
            </a:fld>
            <a:endParaRPr lang="uk-UA" dirty="0"/>
          </a:p>
        </p:txBody>
      </p:sp>
    </p:spTree>
    <p:extLst>
      <p:ext uri="{BB962C8B-B14F-4D97-AF65-F5344CB8AC3E}">
        <p14:creationId xmlns:p14="http://schemas.microsoft.com/office/powerpoint/2010/main" val="2063755657"/>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RED RED 2">
    <p:spTree>
      <p:nvGrpSpPr>
        <p:cNvPr id="1" name=""/>
        <p:cNvGrpSpPr/>
        <p:nvPr/>
      </p:nvGrpSpPr>
      <p:grpSpPr>
        <a:xfrm>
          <a:off x="0" y="0"/>
          <a:ext cx="0" cy="0"/>
          <a:chOff x="0" y="0"/>
          <a:chExt cx="0" cy="0"/>
        </a:xfrm>
      </p:grpSpPr>
      <p:pic>
        <p:nvPicPr>
          <p:cNvPr id="20"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66762" y="2060575"/>
            <a:ext cx="4825182" cy="14404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6"/>
          <p:cNvSpPr>
            <a:spLocks noGrp="1"/>
          </p:cNvSpPr>
          <p:nvPr>
            <p:ph type="body" sz="quarter" idx="19"/>
          </p:nvPr>
        </p:nvSpPr>
        <p:spPr>
          <a:xfrm>
            <a:off x="6471676" y="2060575"/>
            <a:ext cx="4808899" cy="1440433"/>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26"/>
          <p:cNvSpPr>
            <a:spLocks noGrp="1"/>
          </p:cNvSpPr>
          <p:nvPr>
            <p:ph type="body" sz="quarter" idx="20"/>
          </p:nvPr>
        </p:nvSpPr>
        <p:spPr>
          <a:xfrm>
            <a:off x="776922" y="4353619"/>
            <a:ext cx="4815021" cy="14516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Text Placeholder 26"/>
          <p:cNvSpPr>
            <a:spLocks noGrp="1"/>
          </p:cNvSpPr>
          <p:nvPr>
            <p:ph type="body" sz="quarter" idx="21"/>
          </p:nvPr>
        </p:nvSpPr>
        <p:spPr>
          <a:xfrm>
            <a:off x="6490443" y="4353619"/>
            <a:ext cx="4790132" cy="1451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Date Placeholder 2"/>
          <p:cNvSpPr>
            <a:spLocks noGrp="1"/>
          </p:cNvSpPr>
          <p:nvPr>
            <p:ph type="dt" sz="half" idx="22"/>
          </p:nvPr>
        </p:nvSpPr>
        <p:spPr/>
        <p:txBody>
          <a:bodyPr/>
          <a:lstStyle>
            <a:lvl1pPr>
              <a:defRPr/>
            </a:lvl1pPr>
          </a:lstStyle>
          <a:p>
            <a:pPr>
              <a:defRPr/>
            </a:pPr>
            <a:fld id="{3BD5A053-40CF-F04C-BF25-24EEB22DAFD2}" type="datetime3">
              <a:rPr lang="en-GB"/>
              <a:pPr>
                <a:defRPr/>
              </a:pPr>
              <a:t>7 April, 2021</a:t>
            </a:fld>
            <a:endParaRPr lang="is-IS" dirty="0"/>
          </a:p>
        </p:txBody>
      </p:sp>
      <p:sp>
        <p:nvSpPr>
          <p:cNvPr id="31" name="Footer Placeholder 3"/>
          <p:cNvSpPr>
            <a:spLocks noGrp="1"/>
          </p:cNvSpPr>
          <p:nvPr>
            <p:ph type="ftr" sz="quarter" idx="23"/>
          </p:nvPr>
        </p:nvSpPr>
        <p:spPr/>
        <p:txBody>
          <a:bodyPr/>
          <a:lstStyle>
            <a:lvl1pPr>
              <a:defRPr smtClean="0"/>
            </a:lvl1pPr>
          </a:lstStyle>
          <a:p>
            <a:pPr>
              <a:defRPr/>
            </a:pPr>
            <a:r>
              <a:rPr lang="en-US"/>
              <a:t>Private | Confidential | Internal Use Only </a:t>
            </a:r>
          </a:p>
        </p:txBody>
      </p:sp>
      <p:sp>
        <p:nvSpPr>
          <p:cNvPr id="32" name="Slide Number Placeholder 4"/>
          <p:cNvSpPr>
            <a:spLocks noGrp="1"/>
          </p:cNvSpPr>
          <p:nvPr>
            <p:ph type="sldNum" sz="quarter" idx="24"/>
          </p:nvPr>
        </p:nvSpPr>
        <p:spPr/>
        <p:txBody>
          <a:bodyPr/>
          <a:lstStyle>
            <a:lvl1pPr>
              <a:defRPr/>
            </a:lvl1pPr>
          </a:lstStyle>
          <a:p>
            <a:pPr>
              <a:defRPr/>
            </a:pPr>
            <a:fld id="{B4F348F1-CC86-DD47-920B-37092C14631C}" type="slidenum">
              <a:rPr lang="uk-UA"/>
              <a:pPr>
                <a:defRPr/>
              </a:pPr>
              <a:t>‹#›</a:t>
            </a:fld>
            <a:endParaRPr lang="uk-UA" dirty="0"/>
          </a:p>
        </p:txBody>
      </p:sp>
    </p:spTree>
    <p:extLst>
      <p:ext uri="{BB962C8B-B14F-4D97-AF65-F5344CB8AC3E}">
        <p14:creationId xmlns:p14="http://schemas.microsoft.com/office/powerpoint/2010/main" val="1532944502"/>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 CRED RED">
    <p:spTree>
      <p:nvGrpSpPr>
        <p:cNvPr id="1" name=""/>
        <p:cNvGrpSpPr/>
        <p:nvPr/>
      </p:nvGrpSpPr>
      <p:grpSpPr>
        <a:xfrm>
          <a:off x="0" y="0"/>
          <a:ext cx="0" cy="0"/>
          <a:chOff x="0" y="0"/>
          <a:chExt cx="0" cy="0"/>
        </a:xfrm>
      </p:grpSpPr>
      <p:pic>
        <p:nvPicPr>
          <p:cNvPr id="33"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2073615"/>
            <a:ext cx="2300394" cy="131064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2073615"/>
            <a:ext cx="2300394" cy="131064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2073615"/>
            <a:ext cx="2300394" cy="131064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2073615"/>
            <a:ext cx="2300394" cy="131064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4350604"/>
            <a:ext cx="2300394" cy="131064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4350604"/>
            <a:ext cx="2300394" cy="131064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4350604"/>
            <a:ext cx="2300394" cy="131064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4350604"/>
            <a:ext cx="2300394" cy="1310644"/>
          </a:xfrm>
        </p:spPr>
        <p:txBody>
          <a:bodyPr/>
          <a:lstStyle/>
          <a:p>
            <a:pPr lvl="0"/>
            <a:r>
              <a:rPr lang="en-US" dirty="0"/>
              <a:t>Click to edit Master text styles</a:t>
            </a:r>
          </a:p>
        </p:txBody>
      </p:sp>
      <p:sp>
        <p:nvSpPr>
          <p:cNvPr id="52" name="Date Placeholder 2"/>
          <p:cNvSpPr>
            <a:spLocks noGrp="1"/>
          </p:cNvSpPr>
          <p:nvPr>
            <p:ph type="dt" sz="half" idx="30"/>
          </p:nvPr>
        </p:nvSpPr>
        <p:spPr/>
        <p:txBody>
          <a:bodyPr/>
          <a:lstStyle>
            <a:lvl1pPr>
              <a:defRPr/>
            </a:lvl1pPr>
          </a:lstStyle>
          <a:p>
            <a:pPr>
              <a:defRPr/>
            </a:pPr>
            <a:fld id="{4F77366D-9CED-B745-9439-512B47993329}" type="datetime3">
              <a:rPr lang="en-GB"/>
              <a:pPr>
                <a:defRPr/>
              </a:pPr>
              <a:t>7 April, 2021</a:t>
            </a:fld>
            <a:endParaRPr lang="is-IS" dirty="0"/>
          </a:p>
        </p:txBody>
      </p:sp>
      <p:sp>
        <p:nvSpPr>
          <p:cNvPr id="53" name="Footer Placeholder 3"/>
          <p:cNvSpPr>
            <a:spLocks noGrp="1"/>
          </p:cNvSpPr>
          <p:nvPr>
            <p:ph type="ftr" sz="quarter" idx="31"/>
          </p:nvPr>
        </p:nvSpPr>
        <p:spPr/>
        <p:txBody>
          <a:bodyPr/>
          <a:lstStyle>
            <a:lvl1pPr>
              <a:defRPr smtClean="0"/>
            </a:lvl1pPr>
          </a:lstStyle>
          <a:p>
            <a:pPr>
              <a:defRPr/>
            </a:pPr>
            <a:r>
              <a:rPr lang="en-US"/>
              <a:t>Private | Confidential | Internal Use Only </a:t>
            </a:r>
          </a:p>
        </p:txBody>
      </p:sp>
      <p:sp>
        <p:nvSpPr>
          <p:cNvPr id="54" name="Slide Number Placeholder 4"/>
          <p:cNvSpPr>
            <a:spLocks noGrp="1"/>
          </p:cNvSpPr>
          <p:nvPr>
            <p:ph type="sldNum" sz="quarter" idx="32"/>
          </p:nvPr>
        </p:nvSpPr>
        <p:spPr/>
        <p:txBody>
          <a:bodyPr/>
          <a:lstStyle>
            <a:lvl1pPr>
              <a:defRPr/>
            </a:lvl1pPr>
          </a:lstStyle>
          <a:p>
            <a:pPr>
              <a:defRPr/>
            </a:pPr>
            <a:fld id="{32445DF3-4E50-6D48-85D9-AB3CC380A8C1}" type="slidenum">
              <a:rPr lang="uk-UA"/>
              <a:pPr>
                <a:defRPr/>
              </a:pPr>
              <a:t>‹#›</a:t>
            </a:fld>
            <a:endParaRPr lang="uk-UA" dirty="0"/>
          </a:p>
        </p:txBody>
      </p:sp>
    </p:spTree>
    <p:extLst>
      <p:ext uri="{BB962C8B-B14F-4D97-AF65-F5344CB8AC3E}">
        <p14:creationId xmlns:p14="http://schemas.microsoft.com/office/powerpoint/2010/main" val="836932055"/>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 CRED RED">
    <p:spTree>
      <p:nvGrpSpPr>
        <p:cNvPr id="1" name=""/>
        <p:cNvGrpSpPr/>
        <p:nvPr/>
      </p:nvGrpSpPr>
      <p:grpSpPr>
        <a:xfrm>
          <a:off x="0" y="0"/>
          <a:ext cx="0" cy="0"/>
          <a:chOff x="0" y="0"/>
          <a:chExt cx="0" cy="0"/>
        </a:xfrm>
      </p:grpSpPr>
      <p:pic>
        <p:nvPicPr>
          <p:cNvPr id="45" name="Picture 1"/>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rot="10800000" flipH="1" flipV="1">
            <a:off x="10923588" y="533400"/>
            <a:ext cx="649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GB" dirty="0"/>
          </a:p>
        </p:txBody>
      </p:sp>
      <p:sp>
        <p:nvSpPr>
          <p:cNvPr id="19" name="Text Placeholder 18"/>
          <p:cNvSpPr>
            <a:spLocks noGrp="1"/>
          </p:cNvSpPr>
          <p:nvPr>
            <p:ph type="body" sz="quarter" idx="14"/>
          </p:nvPr>
        </p:nvSpPr>
        <p:spPr>
          <a:xfrm>
            <a:off x="609600" y="990600"/>
            <a:ext cx="10969625" cy="422275"/>
          </a:xfrm>
        </p:spPr>
        <p:txBody>
          <a:bodyPr anchor="ctr"/>
          <a:lstStyle>
            <a:lvl1pPr>
              <a:defRPr sz="2000" b="0">
                <a:solidFill>
                  <a:schemeClr val="accent5"/>
                </a:solidFill>
              </a:defRPr>
            </a:lvl1pPr>
          </a:lstStyle>
          <a:p>
            <a:pPr lvl="0"/>
            <a:r>
              <a:rPr lang="en-US" altLang="en-US"/>
              <a:t>Click to edit Master text styles</a:t>
            </a:r>
          </a:p>
        </p:txBody>
      </p:sp>
      <p:sp>
        <p:nvSpPr>
          <p:cNvPr id="27" name="Text Placeholder 26"/>
          <p:cNvSpPr>
            <a:spLocks noGrp="1"/>
          </p:cNvSpPr>
          <p:nvPr>
            <p:ph type="body" sz="quarter" idx="18"/>
          </p:nvPr>
        </p:nvSpPr>
        <p:spPr>
          <a:xfrm>
            <a:off x="771419" y="1993785"/>
            <a:ext cx="2300394" cy="789084"/>
          </a:xfrm>
        </p:spPr>
        <p:txBody>
          <a:bodyPr/>
          <a:lstStyle/>
          <a:p>
            <a:pPr lvl="0"/>
            <a:r>
              <a:rPr lang="en-US" dirty="0"/>
              <a:t>Click to edit Master text styles</a:t>
            </a:r>
          </a:p>
        </p:txBody>
      </p:sp>
      <p:sp>
        <p:nvSpPr>
          <p:cNvPr id="28" name="Text Placeholder 26"/>
          <p:cNvSpPr>
            <a:spLocks noGrp="1"/>
          </p:cNvSpPr>
          <p:nvPr>
            <p:ph type="body" sz="quarter" idx="19"/>
          </p:nvPr>
        </p:nvSpPr>
        <p:spPr>
          <a:xfrm>
            <a:off x="3530147" y="1993785"/>
            <a:ext cx="2300394" cy="789084"/>
          </a:xfrm>
        </p:spPr>
        <p:txBody>
          <a:bodyPr/>
          <a:lstStyle/>
          <a:p>
            <a:pPr lvl="0"/>
            <a:r>
              <a:rPr lang="en-US" dirty="0"/>
              <a:t>Click to edit Master text styles</a:t>
            </a:r>
          </a:p>
        </p:txBody>
      </p:sp>
      <p:sp>
        <p:nvSpPr>
          <p:cNvPr id="29" name="Text Placeholder 26"/>
          <p:cNvSpPr>
            <a:spLocks noGrp="1"/>
          </p:cNvSpPr>
          <p:nvPr>
            <p:ph type="body" sz="quarter" idx="20"/>
          </p:nvPr>
        </p:nvSpPr>
        <p:spPr>
          <a:xfrm>
            <a:off x="6334812" y="1993785"/>
            <a:ext cx="2300394" cy="789084"/>
          </a:xfrm>
        </p:spPr>
        <p:txBody>
          <a:bodyPr/>
          <a:lstStyle/>
          <a:p>
            <a:pPr lvl="0"/>
            <a:r>
              <a:rPr lang="en-US" dirty="0"/>
              <a:t>Click to edit Master text styles</a:t>
            </a:r>
          </a:p>
        </p:txBody>
      </p:sp>
      <p:sp>
        <p:nvSpPr>
          <p:cNvPr id="30" name="Text Placeholder 26"/>
          <p:cNvSpPr>
            <a:spLocks noGrp="1"/>
          </p:cNvSpPr>
          <p:nvPr>
            <p:ph type="body" sz="quarter" idx="21"/>
          </p:nvPr>
        </p:nvSpPr>
        <p:spPr>
          <a:xfrm>
            <a:off x="9102145" y="1993785"/>
            <a:ext cx="2300394" cy="789084"/>
          </a:xfrm>
        </p:spPr>
        <p:txBody>
          <a:bodyPr/>
          <a:lstStyle/>
          <a:p>
            <a:pPr lvl="0"/>
            <a:r>
              <a:rPr lang="en-US" dirty="0"/>
              <a:t>Click to edit Master text styles</a:t>
            </a:r>
          </a:p>
        </p:txBody>
      </p:sp>
      <p:sp>
        <p:nvSpPr>
          <p:cNvPr id="41" name="Text Placeholder 26"/>
          <p:cNvSpPr>
            <a:spLocks noGrp="1"/>
          </p:cNvSpPr>
          <p:nvPr>
            <p:ph type="body" sz="quarter" idx="26"/>
          </p:nvPr>
        </p:nvSpPr>
        <p:spPr>
          <a:xfrm>
            <a:off x="771419" y="3532418"/>
            <a:ext cx="2300394" cy="789084"/>
          </a:xfrm>
        </p:spPr>
        <p:txBody>
          <a:bodyPr/>
          <a:lstStyle/>
          <a:p>
            <a:pPr lvl="0"/>
            <a:r>
              <a:rPr lang="en-US" dirty="0"/>
              <a:t>Click to edit Master text styles</a:t>
            </a:r>
          </a:p>
        </p:txBody>
      </p:sp>
      <p:sp>
        <p:nvSpPr>
          <p:cNvPr id="42" name="Text Placeholder 26"/>
          <p:cNvSpPr>
            <a:spLocks noGrp="1"/>
          </p:cNvSpPr>
          <p:nvPr>
            <p:ph type="body" sz="quarter" idx="27"/>
          </p:nvPr>
        </p:nvSpPr>
        <p:spPr>
          <a:xfrm>
            <a:off x="3530147" y="3532418"/>
            <a:ext cx="2300394" cy="789084"/>
          </a:xfrm>
        </p:spPr>
        <p:txBody>
          <a:bodyPr/>
          <a:lstStyle/>
          <a:p>
            <a:pPr lvl="0"/>
            <a:r>
              <a:rPr lang="en-US" dirty="0"/>
              <a:t>Click to edit Master text styles</a:t>
            </a:r>
          </a:p>
        </p:txBody>
      </p:sp>
      <p:sp>
        <p:nvSpPr>
          <p:cNvPr id="43" name="Text Placeholder 26"/>
          <p:cNvSpPr>
            <a:spLocks noGrp="1"/>
          </p:cNvSpPr>
          <p:nvPr>
            <p:ph type="body" sz="quarter" idx="28"/>
          </p:nvPr>
        </p:nvSpPr>
        <p:spPr>
          <a:xfrm>
            <a:off x="6334812" y="3532418"/>
            <a:ext cx="2300394" cy="789084"/>
          </a:xfrm>
        </p:spPr>
        <p:txBody>
          <a:bodyPr/>
          <a:lstStyle/>
          <a:p>
            <a:pPr lvl="0"/>
            <a:r>
              <a:rPr lang="en-US" dirty="0"/>
              <a:t>Click to edit Master text styles</a:t>
            </a:r>
          </a:p>
        </p:txBody>
      </p:sp>
      <p:sp>
        <p:nvSpPr>
          <p:cNvPr id="44" name="Text Placeholder 26"/>
          <p:cNvSpPr>
            <a:spLocks noGrp="1"/>
          </p:cNvSpPr>
          <p:nvPr>
            <p:ph type="body" sz="quarter" idx="29"/>
          </p:nvPr>
        </p:nvSpPr>
        <p:spPr>
          <a:xfrm>
            <a:off x="9102145" y="3532418"/>
            <a:ext cx="2300394" cy="789084"/>
          </a:xfrm>
        </p:spPr>
        <p:txBody>
          <a:bodyPr/>
          <a:lstStyle/>
          <a:p>
            <a:pPr lvl="0"/>
            <a:r>
              <a:rPr lang="en-US" dirty="0"/>
              <a:t>Click to edit Master text styles</a:t>
            </a:r>
          </a:p>
        </p:txBody>
      </p:sp>
      <p:sp>
        <p:nvSpPr>
          <p:cNvPr id="57" name="Text Placeholder 26"/>
          <p:cNvSpPr>
            <a:spLocks noGrp="1"/>
          </p:cNvSpPr>
          <p:nvPr>
            <p:ph type="body" sz="quarter" idx="34"/>
          </p:nvPr>
        </p:nvSpPr>
        <p:spPr>
          <a:xfrm>
            <a:off x="771419" y="5085852"/>
            <a:ext cx="2300394" cy="789084"/>
          </a:xfrm>
        </p:spPr>
        <p:txBody>
          <a:bodyPr/>
          <a:lstStyle/>
          <a:p>
            <a:pPr lvl="0"/>
            <a:r>
              <a:rPr lang="en-US" dirty="0"/>
              <a:t>Click to edit Master text styles</a:t>
            </a:r>
          </a:p>
        </p:txBody>
      </p:sp>
      <p:sp>
        <p:nvSpPr>
          <p:cNvPr id="58" name="Text Placeholder 26"/>
          <p:cNvSpPr>
            <a:spLocks noGrp="1"/>
          </p:cNvSpPr>
          <p:nvPr>
            <p:ph type="body" sz="quarter" idx="35"/>
          </p:nvPr>
        </p:nvSpPr>
        <p:spPr>
          <a:xfrm>
            <a:off x="3530147" y="5085852"/>
            <a:ext cx="2300394" cy="789084"/>
          </a:xfrm>
        </p:spPr>
        <p:txBody>
          <a:bodyPr/>
          <a:lstStyle/>
          <a:p>
            <a:pPr lvl="0"/>
            <a:r>
              <a:rPr lang="en-US" dirty="0"/>
              <a:t>Click to edit Master text styles</a:t>
            </a:r>
          </a:p>
        </p:txBody>
      </p:sp>
      <p:sp>
        <p:nvSpPr>
          <p:cNvPr id="59" name="Text Placeholder 26"/>
          <p:cNvSpPr>
            <a:spLocks noGrp="1"/>
          </p:cNvSpPr>
          <p:nvPr>
            <p:ph type="body" sz="quarter" idx="36"/>
          </p:nvPr>
        </p:nvSpPr>
        <p:spPr>
          <a:xfrm>
            <a:off x="6334812" y="5085852"/>
            <a:ext cx="2300394" cy="789084"/>
          </a:xfrm>
        </p:spPr>
        <p:txBody>
          <a:bodyPr/>
          <a:lstStyle/>
          <a:p>
            <a:pPr lvl="0"/>
            <a:r>
              <a:rPr lang="en-US" dirty="0"/>
              <a:t>Click to edit Master text styles</a:t>
            </a:r>
          </a:p>
        </p:txBody>
      </p:sp>
      <p:sp>
        <p:nvSpPr>
          <p:cNvPr id="60" name="Text Placeholder 26"/>
          <p:cNvSpPr>
            <a:spLocks noGrp="1"/>
          </p:cNvSpPr>
          <p:nvPr>
            <p:ph type="body" sz="quarter" idx="37"/>
          </p:nvPr>
        </p:nvSpPr>
        <p:spPr>
          <a:xfrm>
            <a:off x="9102145" y="5085852"/>
            <a:ext cx="2300394" cy="789084"/>
          </a:xfrm>
        </p:spPr>
        <p:txBody>
          <a:bodyPr/>
          <a:lstStyle/>
          <a:p>
            <a:pPr lvl="0"/>
            <a:r>
              <a:rPr lang="en-US" dirty="0"/>
              <a:t>Click to edit Master text styles</a:t>
            </a:r>
          </a:p>
        </p:txBody>
      </p:sp>
      <p:sp>
        <p:nvSpPr>
          <p:cNvPr id="72" name="Date Placeholder 2"/>
          <p:cNvSpPr>
            <a:spLocks noGrp="1"/>
          </p:cNvSpPr>
          <p:nvPr>
            <p:ph type="dt" sz="half" idx="38"/>
          </p:nvPr>
        </p:nvSpPr>
        <p:spPr/>
        <p:txBody>
          <a:bodyPr/>
          <a:lstStyle>
            <a:lvl1pPr>
              <a:defRPr/>
            </a:lvl1pPr>
          </a:lstStyle>
          <a:p>
            <a:pPr>
              <a:defRPr/>
            </a:pPr>
            <a:fld id="{B724D761-DA02-AF46-B8D3-072E4651937D}" type="datetime3">
              <a:rPr lang="en-GB"/>
              <a:pPr>
                <a:defRPr/>
              </a:pPr>
              <a:t>7 April, 2021</a:t>
            </a:fld>
            <a:endParaRPr lang="is-IS" dirty="0"/>
          </a:p>
        </p:txBody>
      </p:sp>
      <p:sp>
        <p:nvSpPr>
          <p:cNvPr id="73" name="Footer Placeholder 3"/>
          <p:cNvSpPr>
            <a:spLocks noGrp="1"/>
          </p:cNvSpPr>
          <p:nvPr>
            <p:ph type="ftr" sz="quarter" idx="39"/>
          </p:nvPr>
        </p:nvSpPr>
        <p:spPr/>
        <p:txBody>
          <a:bodyPr/>
          <a:lstStyle>
            <a:lvl1pPr>
              <a:defRPr smtClean="0"/>
            </a:lvl1pPr>
          </a:lstStyle>
          <a:p>
            <a:pPr>
              <a:defRPr/>
            </a:pPr>
            <a:r>
              <a:rPr lang="en-US"/>
              <a:t>Private | Confidential | Internal Use Only </a:t>
            </a:r>
          </a:p>
        </p:txBody>
      </p:sp>
      <p:sp>
        <p:nvSpPr>
          <p:cNvPr id="74" name="Slide Number Placeholder 4"/>
          <p:cNvSpPr>
            <a:spLocks noGrp="1"/>
          </p:cNvSpPr>
          <p:nvPr>
            <p:ph type="sldNum" sz="quarter" idx="40"/>
          </p:nvPr>
        </p:nvSpPr>
        <p:spPr/>
        <p:txBody>
          <a:bodyPr/>
          <a:lstStyle>
            <a:lvl1pPr>
              <a:defRPr/>
            </a:lvl1pPr>
          </a:lstStyle>
          <a:p>
            <a:pPr>
              <a:defRPr/>
            </a:pPr>
            <a:fld id="{651CD473-69E6-9B47-B406-A5F85ED8D234}" type="slidenum">
              <a:rPr lang="uk-UA"/>
              <a:pPr>
                <a:defRPr/>
              </a:pPr>
              <a:t>‹#›</a:t>
            </a:fld>
            <a:endParaRPr lang="uk-UA" dirty="0"/>
          </a:p>
        </p:txBody>
      </p:sp>
    </p:spTree>
    <p:extLst>
      <p:ext uri="{BB962C8B-B14F-4D97-AF65-F5344CB8AC3E}">
        <p14:creationId xmlns:p14="http://schemas.microsoft.com/office/powerpoint/2010/main" val="299160535"/>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 FLOWED TEXT">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sz="3000" baseline="0"/>
            </a:lvl1pPr>
          </a:lstStyle>
          <a:p>
            <a:r>
              <a:rPr lang="en-US"/>
              <a:t>Click to edit Master title style</a:t>
            </a:r>
            <a:endParaRPr dirty="0"/>
          </a:p>
        </p:txBody>
      </p:sp>
      <p:sp>
        <p:nvSpPr>
          <p:cNvPr id="15" name="Text Placeholder 7"/>
          <p:cNvSpPr>
            <a:spLocks noGrp="1"/>
          </p:cNvSpPr>
          <p:nvPr>
            <p:ph type="body" sz="quarter" idx="13"/>
          </p:nvPr>
        </p:nvSpPr>
        <p:spPr>
          <a:xfrm>
            <a:off x="609441" y="980728"/>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0" name="Text Placeholder 9"/>
          <p:cNvSpPr>
            <a:spLocks noGrp="1"/>
          </p:cNvSpPr>
          <p:nvPr>
            <p:ph type="body" sz="quarter" idx="14"/>
          </p:nvPr>
        </p:nvSpPr>
        <p:spPr>
          <a:xfrm>
            <a:off x="612062" y="1484784"/>
            <a:ext cx="10967322" cy="4558768"/>
          </a:xfrm>
        </p:spPr>
        <p:txBody>
          <a:bodyPr numCol="3" spcCol="540000"/>
          <a:lstStyle>
            <a:lvl1pPr marL="0" indent="0">
              <a:buNone/>
              <a:defRPr sz="1600" b="1">
                <a:solidFill>
                  <a:schemeClr val="tx2"/>
                </a:solidFill>
              </a:defRPr>
            </a:lvl1pPr>
            <a:lvl2pPr marL="0" indent="0" algn="l">
              <a:buNone/>
              <a:tabLst/>
              <a:defRPr sz="1200"/>
            </a:lvl2pPr>
            <a:lvl3pPr marL="0" indent="-180000">
              <a:buClr>
                <a:schemeClr val="tx2"/>
              </a:buClr>
              <a:buFont typeface="Wingdings" charset="2"/>
              <a:buChar char="§"/>
              <a:tabLst/>
              <a:defRPr sz="1200"/>
            </a:lvl3pPr>
            <a:lvl4pPr marL="360000" indent="-180000">
              <a:buClr>
                <a:schemeClr val="bg2"/>
              </a:buClr>
              <a:buFont typeface="Wingdings" charset="2"/>
              <a:buChar char="§"/>
              <a:tabLst/>
              <a:defRPr sz="1200"/>
            </a:lvl4pPr>
            <a:lvl5pPr marL="540000" indent="-180000">
              <a:buClr>
                <a:schemeClr val="bg2"/>
              </a:buClr>
              <a:buFont typeface="Wingdings" charset="2"/>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5"/>
          </p:nvPr>
        </p:nvSpPr>
        <p:spPr/>
        <p:txBody>
          <a:bodyPr/>
          <a:lstStyle>
            <a:lvl1pPr>
              <a:defRPr/>
            </a:lvl1pPr>
          </a:lstStyle>
          <a:p>
            <a:pPr>
              <a:defRPr/>
            </a:pPr>
            <a:fld id="{0501F781-4A15-CD40-8BC7-2A1570CB93C5}" type="datetime3">
              <a:rPr lang="en-GB"/>
              <a:pPr>
                <a:defRPr/>
              </a:pPr>
              <a:t>7 April, 2021</a:t>
            </a:fld>
            <a:endParaRPr/>
          </a:p>
        </p:txBody>
      </p:sp>
      <p:sp>
        <p:nvSpPr>
          <p:cNvPr id="6" name="Footer Placeholder 5"/>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7" name="Slide Number Placeholder 6"/>
          <p:cNvSpPr>
            <a:spLocks noGrp="1"/>
          </p:cNvSpPr>
          <p:nvPr>
            <p:ph type="sldNum" sz="quarter" idx="17"/>
          </p:nvPr>
        </p:nvSpPr>
        <p:spPr/>
        <p:txBody>
          <a:bodyPr/>
          <a:lstStyle>
            <a:lvl1pPr>
              <a:defRPr smtClean="0">
                <a:solidFill>
                  <a:schemeClr val="accent5"/>
                </a:solidFill>
              </a:defRPr>
            </a:lvl1pPr>
          </a:lstStyle>
          <a:p>
            <a:pPr>
              <a:defRPr/>
            </a:pPr>
            <a:fld id="{7CED81C7-3F2F-A545-A9C1-64C62A431287}" type="slidenum">
              <a:rPr lang="uk-UA"/>
              <a:pPr>
                <a:defRPr/>
              </a:pPr>
              <a:t>‹#›</a:t>
            </a:fld>
            <a:endParaRPr lang="uk-UA" dirty="0"/>
          </a:p>
        </p:txBody>
      </p:sp>
    </p:spTree>
    <p:extLst>
      <p:ext uri="{BB962C8B-B14F-4D97-AF65-F5344CB8AC3E}">
        <p14:creationId xmlns:p14="http://schemas.microsoft.com/office/powerpoint/2010/main" val="103523488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WITH LARGE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3225"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9600" y="3581400"/>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Click to edit Master text styles</a:t>
            </a:r>
          </a:p>
        </p:txBody>
      </p:sp>
      <p:sp>
        <p:nvSpPr>
          <p:cNvPr id="14" name="Text Placeholder 4"/>
          <p:cNvSpPr>
            <a:spLocks noGrp="1"/>
          </p:cNvSpPr>
          <p:nvPr>
            <p:ph type="body" sz="quarter" idx="14"/>
          </p:nvPr>
        </p:nvSpPr>
        <p:spPr>
          <a:xfrm>
            <a:off x="609118"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Click to edit Master text styles</a:t>
            </a:r>
          </a:p>
        </p:txBody>
      </p:sp>
      <p:sp>
        <p:nvSpPr>
          <p:cNvPr id="5" name="Text Placeholder 4"/>
          <p:cNvSpPr>
            <a:spLocks noGrp="1"/>
          </p:cNvSpPr>
          <p:nvPr>
            <p:ph type="body" sz="quarter" idx="15"/>
          </p:nvPr>
        </p:nvSpPr>
        <p:spPr>
          <a:xfrm>
            <a:off x="609600" y="1905000"/>
            <a:ext cx="7772882"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32" name="Title 1"/>
          <p:cNvSpPr>
            <a:spLocks noGrp="1"/>
          </p:cNvSpPr>
          <p:nvPr>
            <p:ph type="ctrTitle"/>
          </p:nvPr>
        </p:nvSpPr>
        <p:spPr>
          <a:xfrm>
            <a:off x="609118" y="560509"/>
            <a:ext cx="7772882"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37479838"/>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WITH BLUE BACKGROUND">
    <p:bg>
      <p:bgPr>
        <a:solidFill>
          <a:schemeClr val="tx1"/>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1638"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8787" y="3578322"/>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Click to edit Master text styles</a:t>
            </a:r>
          </a:p>
        </p:txBody>
      </p:sp>
      <p:sp>
        <p:nvSpPr>
          <p:cNvPr id="14" name="Text Placeholder 4"/>
          <p:cNvSpPr>
            <a:spLocks noGrp="1"/>
          </p:cNvSpPr>
          <p:nvPr>
            <p:ph type="body" sz="quarter" idx="14"/>
          </p:nvPr>
        </p:nvSpPr>
        <p:spPr>
          <a:xfrm>
            <a:off x="608305"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Click to edit Master text styles</a:t>
            </a:r>
          </a:p>
        </p:txBody>
      </p:sp>
      <p:sp>
        <p:nvSpPr>
          <p:cNvPr id="5" name="Text Placeholder 4"/>
          <p:cNvSpPr>
            <a:spLocks noGrp="1"/>
          </p:cNvSpPr>
          <p:nvPr>
            <p:ph type="body" sz="quarter" idx="15"/>
          </p:nvPr>
        </p:nvSpPr>
        <p:spPr>
          <a:xfrm>
            <a:off x="608786" y="1905000"/>
            <a:ext cx="7773695"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32" name="Title 1"/>
          <p:cNvSpPr>
            <a:spLocks noGrp="1"/>
          </p:cNvSpPr>
          <p:nvPr>
            <p:ph type="ctrTitle"/>
          </p:nvPr>
        </p:nvSpPr>
        <p:spPr>
          <a:xfrm>
            <a:off x="608304" y="560509"/>
            <a:ext cx="7773695"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82964116"/>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WITH LOWER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175" y="0"/>
            <a:ext cx="1218882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113963" y="149225"/>
            <a:ext cx="1911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76"/>
          <p:cNvSpPr>
            <a:spLocks noGrp="1"/>
          </p:cNvSpPr>
          <p:nvPr>
            <p:ph type="body" sz="quarter" idx="12"/>
          </p:nvPr>
        </p:nvSpPr>
        <p:spPr>
          <a:xfrm>
            <a:off x="9213937" y="2252082"/>
            <a:ext cx="2590800" cy="186318"/>
          </a:xfrm>
        </p:spPr>
        <p:txBody>
          <a:bodyPr anchor="ctr">
            <a:noAutofit/>
          </a:bodyPr>
          <a:lstStyle>
            <a:lvl1pPr marL="0" indent="0" algn="r">
              <a:lnSpc>
                <a:spcPct val="100000"/>
              </a:lnSpc>
              <a:buNone/>
              <a:defRPr sz="1000" cap="all" baseline="0">
                <a:solidFill>
                  <a:schemeClr val="tx1"/>
                </a:solidFill>
              </a:defRPr>
            </a:lvl1pPr>
          </a:lstStyle>
          <a:p>
            <a:pPr lvl="0"/>
            <a:r>
              <a:rPr lang="en-US"/>
              <a:t>Click to edit Master text styles</a:t>
            </a:r>
          </a:p>
        </p:txBody>
      </p:sp>
      <p:sp>
        <p:nvSpPr>
          <p:cNvPr id="16" name="Text Placeholder 4"/>
          <p:cNvSpPr>
            <a:spLocks noGrp="1"/>
          </p:cNvSpPr>
          <p:nvPr>
            <p:ph type="body" sz="quarter" idx="14"/>
          </p:nvPr>
        </p:nvSpPr>
        <p:spPr>
          <a:xfrm>
            <a:off x="8680537" y="1944017"/>
            <a:ext cx="3124200" cy="243495"/>
          </a:xfrm>
        </p:spPr>
        <p:txBody>
          <a:bodyPr rtlCol="0">
            <a:noAutofit/>
          </a:bodyPr>
          <a:lstStyle>
            <a:lvl1pPr marL="0" indent="0" algn="r">
              <a:lnSpc>
                <a:spcPct val="100000"/>
              </a:lnSpc>
              <a:spcBef>
                <a:spcPct val="0"/>
              </a:spcBef>
              <a:buNone/>
              <a:defRPr lang="en-US" sz="1600" b="0" dirty="0" smtClean="0">
                <a:solidFill>
                  <a:schemeClr val="tx1"/>
                </a:solidFill>
                <a:latin typeface="+mj-lt"/>
                <a:ea typeface="+mj-ea"/>
                <a:cs typeface="+mj-cs"/>
              </a:defRPr>
            </a:lvl1pPr>
          </a:lstStyle>
          <a:p>
            <a:pPr lvl="0"/>
            <a:r>
              <a:rPr lang="en-US"/>
              <a:t>Click to edit Master text styles</a:t>
            </a:r>
          </a:p>
        </p:txBody>
      </p:sp>
      <p:sp>
        <p:nvSpPr>
          <p:cNvPr id="9" name="Text Placeholder 4"/>
          <p:cNvSpPr>
            <a:spLocks noGrp="1"/>
          </p:cNvSpPr>
          <p:nvPr>
            <p:ph type="body" sz="quarter" idx="15"/>
          </p:nvPr>
        </p:nvSpPr>
        <p:spPr>
          <a:xfrm>
            <a:off x="457200" y="1905000"/>
            <a:ext cx="7772400" cy="685800"/>
          </a:xfrm>
        </p:spPr>
        <p:txBody>
          <a:bodyPr>
            <a:noAutofit/>
          </a:bodyPr>
          <a:lstStyle>
            <a:lvl1pPr marL="0" indent="0">
              <a:lnSpc>
                <a:spcPct val="100000"/>
              </a:lnSpc>
              <a:spcBef>
                <a:spcPts val="0"/>
              </a:spcBef>
              <a:buFontTx/>
              <a:buNone/>
              <a:defRPr sz="2000" baseline="0">
                <a:solidFill>
                  <a:schemeClr val="accent5"/>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10" name="Title 1"/>
          <p:cNvSpPr>
            <a:spLocks noGrp="1"/>
          </p:cNvSpPr>
          <p:nvPr>
            <p:ph type="ctrTitle"/>
          </p:nvPr>
        </p:nvSpPr>
        <p:spPr>
          <a:xfrm>
            <a:off x="456718" y="560509"/>
            <a:ext cx="7772400" cy="1268291"/>
          </a:xfrm>
        </p:spPr>
        <p:txBody>
          <a:bodyPr anchor="b">
            <a:noAutofit/>
          </a:bodyPr>
          <a:lstStyle>
            <a:lvl1pPr algn="l">
              <a:lnSpc>
                <a:spcPct val="100000"/>
              </a:lnSpc>
              <a:defRPr sz="4800" b="1"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50285921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FLOWED TEXT">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sz="3000" baseline="0"/>
            </a:lvl1pPr>
          </a:lstStyle>
          <a:p>
            <a:r>
              <a:rPr lang="en-US"/>
              <a:t>Click to edit Master title style</a:t>
            </a:r>
            <a:endParaRPr dirty="0"/>
          </a:p>
        </p:txBody>
      </p:sp>
      <p:sp>
        <p:nvSpPr>
          <p:cNvPr id="15" name="Text Placeholder 7"/>
          <p:cNvSpPr>
            <a:spLocks noGrp="1"/>
          </p:cNvSpPr>
          <p:nvPr>
            <p:ph type="body" sz="quarter" idx="13"/>
          </p:nvPr>
        </p:nvSpPr>
        <p:spPr>
          <a:xfrm>
            <a:off x="609441" y="980728"/>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0" name="Text Placeholder 9"/>
          <p:cNvSpPr>
            <a:spLocks noGrp="1"/>
          </p:cNvSpPr>
          <p:nvPr>
            <p:ph type="body" sz="quarter" idx="14"/>
          </p:nvPr>
        </p:nvSpPr>
        <p:spPr>
          <a:xfrm>
            <a:off x="612062" y="1484784"/>
            <a:ext cx="10967322" cy="4558768"/>
          </a:xfrm>
        </p:spPr>
        <p:txBody>
          <a:bodyPr numCol="3" spcCol="540000"/>
          <a:lstStyle>
            <a:lvl1pPr marL="0" indent="0">
              <a:buNone/>
              <a:defRPr sz="1600" b="1">
                <a:solidFill>
                  <a:schemeClr val="tx2"/>
                </a:solidFill>
              </a:defRPr>
            </a:lvl1pPr>
            <a:lvl2pPr marL="0" indent="0" algn="l">
              <a:buNone/>
              <a:tabLst/>
              <a:defRPr sz="1200"/>
            </a:lvl2pPr>
            <a:lvl3pPr marL="0" indent="-180000">
              <a:buClr>
                <a:schemeClr val="tx2"/>
              </a:buClr>
              <a:buFont typeface="Wingdings" charset="2"/>
              <a:buChar char="§"/>
              <a:tabLst/>
              <a:defRPr sz="1200"/>
            </a:lvl3pPr>
            <a:lvl4pPr marL="360000" indent="-180000">
              <a:buClr>
                <a:schemeClr val="bg2"/>
              </a:buClr>
              <a:buFont typeface="Wingdings" charset="2"/>
              <a:buChar char="§"/>
              <a:tabLst/>
              <a:defRPr sz="1200"/>
            </a:lvl4pPr>
            <a:lvl5pPr marL="540000" indent="-180000">
              <a:buClr>
                <a:schemeClr val="bg2"/>
              </a:buClr>
              <a:buFont typeface="Wingdings" charset="2"/>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5"/>
          </p:nvPr>
        </p:nvSpPr>
        <p:spPr/>
        <p:txBody>
          <a:bodyPr/>
          <a:lstStyle>
            <a:lvl1pPr>
              <a:defRPr/>
            </a:lvl1pPr>
          </a:lstStyle>
          <a:p>
            <a:pPr>
              <a:defRPr/>
            </a:pPr>
            <a:fld id="{0501F781-4A15-CD40-8BC7-2A1570CB93C5}" type="datetime3">
              <a:rPr lang="en-GB">
                <a:solidFill>
                  <a:srgbClr val="0081E3"/>
                </a:solidFill>
              </a:rPr>
              <a:pPr>
                <a:defRPr/>
              </a:pPr>
              <a:t>7 April, 2021</a:t>
            </a:fld>
            <a:endParaRPr>
              <a:solidFill>
                <a:srgbClr val="0081E3"/>
              </a:solidFill>
            </a:endParaRPr>
          </a:p>
        </p:txBody>
      </p:sp>
      <p:sp>
        <p:nvSpPr>
          <p:cNvPr id="6" name="Footer Placeholder 5"/>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7" name="Slide Number Placeholder 6"/>
          <p:cNvSpPr>
            <a:spLocks noGrp="1"/>
          </p:cNvSpPr>
          <p:nvPr>
            <p:ph type="sldNum" sz="quarter" idx="17"/>
          </p:nvPr>
        </p:nvSpPr>
        <p:spPr/>
        <p:txBody>
          <a:bodyPr/>
          <a:lstStyle>
            <a:lvl1pPr>
              <a:defRPr smtClean="0">
                <a:solidFill>
                  <a:schemeClr val="accent5"/>
                </a:solidFill>
              </a:defRPr>
            </a:lvl1pPr>
          </a:lstStyle>
          <a:p>
            <a:pPr>
              <a:defRPr/>
            </a:pPr>
            <a:fld id="{7CED81C7-3F2F-A545-A9C1-64C62A431287}"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854234280"/>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D0019BAE-462F-BE45-A42B-E3D348A0632E}" type="datetime3">
              <a:rPr lang="en-GB">
                <a:solidFill>
                  <a:srgbClr val="0081E3"/>
                </a:solidFill>
              </a:rPr>
              <a:pPr>
                <a:defRPr/>
              </a:pPr>
              <a:t>7 April, 2021</a:t>
            </a:fld>
            <a:endParaRPr>
              <a:solidFill>
                <a:srgbClr val="0081E3"/>
              </a:solidFill>
            </a:endParaRPr>
          </a:p>
        </p:txBody>
      </p:sp>
      <p:sp>
        <p:nvSpPr>
          <p:cNvPr id="6" name="Footer Placeholder 4"/>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8" name="Slide Number Placeholder 5"/>
          <p:cNvSpPr>
            <a:spLocks noGrp="1"/>
          </p:cNvSpPr>
          <p:nvPr>
            <p:ph type="sldNum" sz="quarter" idx="17"/>
          </p:nvPr>
        </p:nvSpPr>
        <p:spPr/>
        <p:txBody>
          <a:bodyPr/>
          <a:lstStyle>
            <a:lvl1pPr>
              <a:defRPr smtClean="0">
                <a:solidFill>
                  <a:schemeClr val="accent5"/>
                </a:solidFill>
              </a:defRPr>
            </a:lvl1pPr>
          </a:lstStyle>
          <a:p>
            <a:pPr>
              <a:defRPr/>
            </a:pPr>
            <a:fld id="{71999E1E-CE6C-4B40-A20C-38E6E2AA2845}"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662689536"/>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2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152400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p:txBody>
          <a:bodyPr/>
          <a:lstStyle>
            <a:lvl1pPr>
              <a:defRPr/>
            </a:lvl1pPr>
          </a:lstStyle>
          <a:p>
            <a:pPr>
              <a:defRPr/>
            </a:pPr>
            <a:fld id="{066FD9C2-2F86-2446-911F-5258AF9B77DF}" type="datetime3">
              <a:rPr lang="en-GB">
                <a:solidFill>
                  <a:srgbClr val="0081E3"/>
                </a:solidFill>
              </a:rPr>
              <a:pPr>
                <a:defRPr/>
              </a:pPr>
              <a:t>7 April, 2021</a:t>
            </a:fld>
            <a:endParaRPr>
              <a:solidFill>
                <a:srgbClr val="0081E3"/>
              </a:solidFill>
            </a:endParaRPr>
          </a:p>
        </p:txBody>
      </p:sp>
      <p:sp>
        <p:nvSpPr>
          <p:cNvPr id="8" name="Footer Placeholder 4"/>
          <p:cNvSpPr>
            <a:spLocks noGrp="1"/>
          </p:cNvSpPr>
          <p:nvPr>
            <p:ph type="ftr" sz="quarter" idx="17"/>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2" name="Slide Number Placeholder 5"/>
          <p:cNvSpPr>
            <a:spLocks noGrp="1"/>
          </p:cNvSpPr>
          <p:nvPr>
            <p:ph type="sldNum" sz="quarter" idx="18"/>
          </p:nvPr>
        </p:nvSpPr>
        <p:spPr/>
        <p:txBody>
          <a:bodyPr/>
          <a:lstStyle>
            <a:lvl1pPr>
              <a:defRPr smtClean="0">
                <a:solidFill>
                  <a:schemeClr val="accent5"/>
                </a:solidFill>
              </a:defRPr>
            </a:lvl1pPr>
          </a:lstStyle>
          <a:p>
            <a:pPr>
              <a:defRPr/>
            </a:pPr>
            <a:fld id="{A5F3B5BA-D764-694E-8D55-09E89F73869B}"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2760239216"/>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AND 2 COL TEXT + HEADING">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2057400"/>
            <a:ext cx="5181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2057400"/>
            <a:ext cx="5181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7"/>
          </p:nvPr>
        </p:nvSpPr>
        <p:spPr>
          <a:xfrm>
            <a:off x="6383007"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Click to edit Master text styles</a:t>
            </a:r>
          </a:p>
        </p:txBody>
      </p:sp>
      <p:sp>
        <p:nvSpPr>
          <p:cNvPr id="13" name="Text Placeholder 2"/>
          <p:cNvSpPr>
            <a:spLocks noGrp="1"/>
          </p:cNvSpPr>
          <p:nvPr>
            <p:ph type="body" sz="quarter" idx="18"/>
          </p:nvPr>
        </p:nvSpPr>
        <p:spPr>
          <a:xfrm>
            <a:off x="609441"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Click to edit Master text styles</a:t>
            </a:r>
          </a:p>
        </p:txBody>
      </p:sp>
      <p:sp>
        <p:nvSpPr>
          <p:cNvPr id="8" name="Date Placeholder 3"/>
          <p:cNvSpPr>
            <a:spLocks noGrp="1"/>
          </p:cNvSpPr>
          <p:nvPr>
            <p:ph type="dt" sz="half" idx="19"/>
          </p:nvPr>
        </p:nvSpPr>
        <p:spPr/>
        <p:txBody>
          <a:bodyPr/>
          <a:lstStyle>
            <a:lvl1pPr>
              <a:defRPr/>
            </a:lvl1pPr>
          </a:lstStyle>
          <a:p>
            <a:pPr>
              <a:defRPr/>
            </a:pPr>
            <a:fld id="{D4F8ACCD-35EB-6642-A8A5-46FC9840691A}" type="datetime3">
              <a:rPr lang="en-GB">
                <a:solidFill>
                  <a:srgbClr val="0081E3"/>
                </a:solidFill>
              </a:rPr>
              <a:pPr>
                <a:defRPr/>
              </a:pPr>
              <a:t>7 April, 2021</a:t>
            </a:fld>
            <a:endParaRPr>
              <a:solidFill>
                <a:srgbClr val="0081E3"/>
              </a:solidFill>
            </a:endParaRPr>
          </a:p>
        </p:txBody>
      </p:sp>
      <p:sp>
        <p:nvSpPr>
          <p:cNvPr id="14" name="Footer Placeholder 4"/>
          <p:cNvSpPr>
            <a:spLocks noGrp="1"/>
          </p:cNvSpPr>
          <p:nvPr>
            <p:ph type="ftr" sz="quarter" idx="20"/>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5" name="Slide Number Placeholder 5"/>
          <p:cNvSpPr>
            <a:spLocks noGrp="1"/>
          </p:cNvSpPr>
          <p:nvPr>
            <p:ph type="sldNum" sz="quarter" idx="21"/>
          </p:nvPr>
        </p:nvSpPr>
        <p:spPr/>
        <p:txBody>
          <a:bodyPr/>
          <a:lstStyle>
            <a:lvl1pPr>
              <a:defRPr smtClean="0">
                <a:solidFill>
                  <a:schemeClr val="accent5"/>
                </a:solidFill>
              </a:defRPr>
            </a:lvl1pPr>
          </a:lstStyle>
          <a:p>
            <a:pPr>
              <a:defRPr/>
            </a:pPr>
            <a:fld id="{09405C1F-D0D4-0145-A857-4B3217C3DBDA}"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1223649189"/>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3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4375320"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6"/>
          </p:nvPr>
        </p:nvSpPr>
        <p:spPr>
          <a:xfrm>
            <a:off x="8141039"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7"/>
          </p:nvPr>
        </p:nvSpPr>
        <p:spPr/>
        <p:txBody>
          <a:bodyPr/>
          <a:lstStyle>
            <a:lvl1pPr>
              <a:defRPr/>
            </a:lvl1pPr>
          </a:lstStyle>
          <a:p>
            <a:pPr>
              <a:defRPr/>
            </a:pPr>
            <a:fld id="{C23C7357-AE06-834C-B3A1-35FD0728172B}" type="datetime3">
              <a:rPr lang="en-GB">
                <a:solidFill>
                  <a:srgbClr val="0081E3"/>
                </a:solidFill>
              </a:rPr>
              <a:pPr>
                <a:defRPr/>
              </a:pPr>
              <a:t>7 April, 2021</a:t>
            </a:fld>
            <a:endParaRPr>
              <a:solidFill>
                <a:srgbClr val="0081E3"/>
              </a:solidFill>
            </a:endParaRPr>
          </a:p>
        </p:txBody>
      </p:sp>
      <p:sp>
        <p:nvSpPr>
          <p:cNvPr id="13" name="Footer Placeholder 4"/>
          <p:cNvSpPr>
            <a:spLocks noGrp="1"/>
          </p:cNvSpPr>
          <p:nvPr>
            <p:ph type="ftr" sz="quarter" idx="18"/>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4" name="Slide Number Placeholder 5"/>
          <p:cNvSpPr>
            <a:spLocks noGrp="1"/>
          </p:cNvSpPr>
          <p:nvPr>
            <p:ph type="sldNum" sz="quarter" idx="19"/>
          </p:nvPr>
        </p:nvSpPr>
        <p:spPr/>
        <p:txBody>
          <a:bodyPr/>
          <a:lstStyle>
            <a:lvl1pPr>
              <a:defRPr smtClean="0">
                <a:solidFill>
                  <a:schemeClr val="accent5"/>
                </a:solidFill>
              </a:defRPr>
            </a:lvl1pPr>
          </a:lstStyle>
          <a:p>
            <a:pPr>
              <a:defRPr/>
            </a:pPr>
            <a:fld id="{4D2DF056-ED5F-FE44-9F1A-A5D7866B25A9}"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814336594"/>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8" name="Picture Placeholder 2"/>
          <p:cNvSpPr>
            <a:spLocks noGrp="1"/>
          </p:cNvSpPr>
          <p:nvPr>
            <p:ph type="pic" sz="quarter" idx="14"/>
          </p:nvPr>
        </p:nvSpPr>
        <p:spPr>
          <a:xfrm>
            <a:off x="609600" y="1524000"/>
            <a:ext cx="10972800" cy="4572000"/>
          </a:xfrm>
        </p:spPr>
        <p:txBody>
          <a:bodyPr tIns="1828800" rtlCol="0">
            <a:noAutofit/>
          </a:bodyPr>
          <a:lstStyle>
            <a:lvl1pPr marL="0" indent="0" algn="ctr">
              <a:buNone/>
              <a:defRPr/>
            </a:lvl1pPr>
          </a:lstStyle>
          <a:p>
            <a:pPr lvl="0"/>
            <a:r>
              <a:rPr lang="en-US" noProof="0"/>
              <a:t>Drag picture to placeholder or click icon to add</a:t>
            </a:r>
            <a:endParaRPr lang="en-US" noProof="0" dirty="0"/>
          </a:p>
        </p:txBody>
      </p:sp>
      <p:sp>
        <p:nvSpPr>
          <p:cNvPr id="5" name="Date Placeholder 3"/>
          <p:cNvSpPr>
            <a:spLocks noGrp="1"/>
          </p:cNvSpPr>
          <p:nvPr>
            <p:ph type="dt" sz="half" idx="15"/>
          </p:nvPr>
        </p:nvSpPr>
        <p:spPr/>
        <p:txBody>
          <a:bodyPr/>
          <a:lstStyle>
            <a:lvl1pPr>
              <a:defRPr/>
            </a:lvl1pPr>
          </a:lstStyle>
          <a:p>
            <a:pPr>
              <a:defRPr/>
            </a:pPr>
            <a:fld id="{FCA61575-AB6A-654C-AE3F-1FC0FF5D6CBD}" type="datetime3">
              <a:rPr lang="en-GB">
                <a:solidFill>
                  <a:srgbClr val="0081E3"/>
                </a:solidFill>
              </a:rPr>
              <a:pPr>
                <a:defRPr/>
              </a:pPr>
              <a:t>7 April, 2021</a:t>
            </a:fld>
            <a:endParaRPr>
              <a:solidFill>
                <a:srgbClr val="0081E3"/>
              </a:solidFill>
            </a:endParaRPr>
          </a:p>
        </p:txBody>
      </p:sp>
      <p:sp>
        <p:nvSpPr>
          <p:cNvPr id="6" name="Footer Placeholder 4"/>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7" name="Slide Number Placeholder 5"/>
          <p:cNvSpPr>
            <a:spLocks noGrp="1"/>
          </p:cNvSpPr>
          <p:nvPr>
            <p:ph type="sldNum" sz="quarter" idx="17"/>
          </p:nvPr>
        </p:nvSpPr>
        <p:spPr/>
        <p:txBody>
          <a:bodyPr/>
          <a:lstStyle>
            <a:lvl1pPr>
              <a:defRPr smtClean="0">
                <a:solidFill>
                  <a:schemeClr val="accent5"/>
                </a:solidFill>
              </a:defRPr>
            </a:lvl1pPr>
          </a:lstStyle>
          <a:p>
            <a:pPr>
              <a:defRPr/>
            </a:pPr>
            <a:fld id="{C11F961E-4617-7744-B85C-922AC9E3FEB2}"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695697404"/>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3" name="Text Placeholder 2"/>
          <p:cNvSpPr>
            <a:spLocks noGrp="1"/>
          </p:cNvSpPr>
          <p:nvPr>
            <p:ph type="body" idx="1"/>
          </p:nvPr>
        </p:nvSpPr>
        <p:spPr>
          <a:xfrm>
            <a:off x="609599" y="1524000"/>
            <a:ext cx="5333999"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248400" y="1524000"/>
            <a:ext cx="5334000"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Picture Placeholder 2"/>
          <p:cNvSpPr>
            <a:spLocks noGrp="1"/>
          </p:cNvSpPr>
          <p:nvPr>
            <p:ph type="pic" sz="quarter" idx="14"/>
          </p:nvPr>
        </p:nvSpPr>
        <p:spPr>
          <a:xfrm>
            <a:off x="609600" y="1906552"/>
            <a:ext cx="5333999" cy="4189448"/>
          </a:xfrm>
        </p:spPr>
        <p:txBody>
          <a:bodyPr tIns="1463040" rtlCol="0">
            <a:noAutofit/>
          </a:bodyPr>
          <a:lstStyle>
            <a:lvl1pPr marL="0" indent="0" algn="ctr">
              <a:buNone/>
              <a:defRPr/>
            </a:lvl1pPr>
          </a:lstStyle>
          <a:p>
            <a:pPr lvl="0"/>
            <a:r>
              <a:rPr lang="en-US" noProof="0"/>
              <a:t>Drag picture to placeholder or click icon to add</a:t>
            </a:r>
            <a:endParaRPr lang="en-US" noProof="0" dirty="0"/>
          </a:p>
        </p:txBody>
      </p:sp>
      <p:sp>
        <p:nvSpPr>
          <p:cNvPr id="14" name="Picture Placeholder 2"/>
          <p:cNvSpPr>
            <a:spLocks noGrp="1"/>
          </p:cNvSpPr>
          <p:nvPr>
            <p:ph type="pic" sz="quarter" idx="15"/>
          </p:nvPr>
        </p:nvSpPr>
        <p:spPr>
          <a:xfrm>
            <a:off x="6248400" y="1906552"/>
            <a:ext cx="5330984" cy="4189448"/>
          </a:xfrm>
        </p:spPr>
        <p:txBody>
          <a:bodyPr tIns="1463040" rtlCol="0">
            <a:noAutofit/>
          </a:bodyPr>
          <a:lstStyle>
            <a:lvl1pPr marL="0" indent="0" algn="ctr">
              <a:buNone/>
              <a:defRPr/>
            </a:lvl1pPr>
          </a:lstStyle>
          <a:p>
            <a:pPr lvl="0"/>
            <a:r>
              <a:rPr lang="en-US" noProof="0"/>
              <a:t>Drag picture to placeholder or click icon to add</a:t>
            </a:r>
            <a:endParaRPr lang="en-US" noProof="0" dirty="0"/>
          </a:p>
        </p:txBody>
      </p:sp>
      <p:sp>
        <p:nvSpPr>
          <p:cNvPr id="8" name="Date Placeholder 6"/>
          <p:cNvSpPr>
            <a:spLocks noGrp="1"/>
          </p:cNvSpPr>
          <p:nvPr>
            <p:ph type="dt" sz="half" idx="16"/>
          </p:nvPr>
        </p:nvSpPr>
        <p:spPr/>
        <p:txBody>
          <a:bodyPr/>
          <a:lstStyle>
            <a:lvl1pPr>
              <a:defRPr/>
            </a:lvl1pPr>
          </a:lstStyle>
          <a:p>
            <a:pPr>
              <a:defRPr/>
            </a:pPr>
            <a:fld id="{4376E013-ACB4-084A-9A0B-BB792F61495B}" type="datetime3">
              <a:rPr lang="en-GB">
                <a:solidFill>
                  <a:srgbClr val="0081E3"/>
                </a:solidFill>
              </a:rPr>
              <a:pPr>
                <a:defRPr/>
              </a:pPr>
              <a:t>7 April, 2021</a:t>
            </a:fld>
            <a:endParaRPr>
              <a:solidFill>
                <a:srgbClr val="0081E3"/>
              </a:solidFill>
            </a:endParaRPr>
          </a:p>
        </p:txBody>
      </p:sp>
      <p:sp>
        <p:nvSpPr>
          <p:cNvPr id="9" name="Footer Placeholder 7"/>
          <p:cNvSpPr>
            <a:spLocks noGrp="1"/>
          </p:cNvSpPr>
          <p:nvPr>
            <p:ph type="ftr" sz="quarter" idx="17"/>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1" name="Slide Number Placeholder 8"/>
          <p:cNvSpPr>
            <a:spLocks noGrp="1"/>
          </p:cNvSpPr>
          <p:nvPr>
            <p:ph type="sldNum" sz="quarter" idx="18"/>
          </p:nvPr>
        </p:nvSpPr>
        <p:spPr/>
        <p:txBody>
          <a:bodyPr/>
          <a:lstStyle>
            <a:lvl1pPr>
              <a:defRPr smtClean="0">
                <a:solidFill>
                  <a:schemeClr val="accent5"/>
                </a:solidFill>
              </a:defRPr>
            </a:lvl1pPr>
          </a:lstStyle>
          <a:p>
            <a:pPr>
              <a:defRPr/>
            </a:pPr>
            <a:fld id="{4E1A6F93-5F8F-1D4A-9340-358C18815AEA}"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26742597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D0019BAE-462F-BE45-A42B-E3D348A0632E}" type="datetime3">
              <a:rPr lang="en-GB"/>
              <a:pPr>
                <a:defRPr/>
              </a:pPr>
              <a:t>7 April, 2021</a:t>
            </a:fld>
            <a:endParaRPr/>
          </a:p>
        </p:txBody>
      </p:sp>
      <p:sp>
        <p:nvSpPr>
          <p:cNvPr id="6" name="Footer Placeholder 4"/>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8" name="Slide Number Placeholder 5"/>
          <p:cNvSpPr>
            <a:spLocks noGrp="1"/>
          </p:cNvSpPr>
          <p:nvPr>
            <p:ph type="sldNum" sz="quarter" idx="17"/>
          </p:nvPr>
        </p:nvSpPr>
        <p:spPr/>
        <p:txBody>
          <a:bodyPr/>
          <a:lstStyle>
            <a:lvl1pPr>
              <a:defRPr smtClean="0">
                <a:solidFill>
                  <a:schemeClr val="accent5"/>
                </a:solidFill>
              </a:defRPr>
            </a:lvl1pPr>
          </a:lstStyle>
          <a:p>
            <a:pPr>
              <a:defRPr/>
            </a:pPr>
            <a:fld id="{71999E1E-CE6C-4B40-A20C-38E6E2AA2845}" type="slidenum">
              <a:rPr lang="uk-UA"/>
              <a:pPr>
                <a:defRPr/>
              </a:pPr>
              <a:t>‹#›</a:t>
            </a:fld>
            <a:endParaRPr lang="uk-UA" dirty="0"/>
          </a:p>
        </p:txBody>
      </p:sp>
    </p:spTree>
    <p:extLst>
      <p:ext uri="{BB962C8B-B14F-4D97-AF65-F5344CB8AC3E}">
        <p14:creationId xmlns:p14="http://schemas.microsoft.com/office/powerpoint/2010/main" val="28020420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 IMAGE WITH DESCRI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dirty="0"/>
          </a:p>
        </p:txBody>
      </p:sp>
      <p:sp>
        <p:nvSpPr>
          <p:cNvPr id="4" name="Text Placeholder 3"/>
          <p:cNvSpPr>
            <a:spLocks noGrp="1"/>
          </p:cNvSpPr>
          <p:nvPr>
            <p:ph type="body" sz="half" idx="2"/>
          </p:nvPr>
        </p:nvSpPr>
        <p:spPr bwMode="ltGray">
          <a:xfrm>
            <a:off x="8153400" y="1524000"/>
            <a:ext cx="3425984" cy="4572000"/>
          </a:xfrm>
          <a:solidFill>
            <a:schemeClr val="bg1"/>
          </a:solidFill>
        </p:spPr>
        <p:txBody>
          <a:bodyPr>
            <a:noAutofit/>
          </a:bodyPr>
          <a:lstStyle>
            <a:lvl1pPr marL="342900" indent="-342900">
              <a:spcBef>
                <a:spcPts val="900"/>
              </a:spcBef>
              <a:buFont typeface="Wingdings" charset="2"/>
              <a:buChar char="§"/>
              <a:defRPr sz="1600" baseline="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1" name="Picture Placeholder 2"/>
          <p:cNvSpPr>
            <a:spLocks noGrp="1"/>
          </p:cNvSpPr>
          <p:nvPr>
            <p:ph type="pic" sz="quarter" idx="14"/>
          </p:nvPr>
        </p:nvSpPr>
        <p:spPr>
          <a:xfrm>
            <a:off x="609600" y="1524000"/>
            <a:ext cx="7312025" cy="4572000"/>
          </a:xfrm>
        </p:spPr>
        <p:txBody>
          <a:bodyPr tIns="1828800" rtlCol="0">
            <a:noAutofit/>
          </a:bodyPr>
          <a:lstStyle>
            <a:lvl1pPr marL="0" indent="0" algn="ctr">
              <a:buNone/>
              <a:defRPr/>
            </a:lvl1pPr>
          </a:lstStyle>
          <a:p>
            <a:pPr lvl="0"/>
            <a:r>
              <a:rPr lang="en-US" noProof="0"/>
              <a:t>Drag picture to placeholder or click icon to add</a:t>
            </a:r>
            <a:endParaRPr lang="en-US" noProof="0" dirty="0"/>
          </a:p>
        </p:txBody>
      </p:sp>
      <p:sp>
        <p:nvSpPr>
          <p:cNvPr id="6" name="Date Placeholder 4"/>
          <p:cNvSpPr>
            <a:spLocks noGrp="1"/>
          </p:cNvSpPr>
          <p:nvPr>
            <p:ph type="dt" sz="half" idx="15"/>
          </p:nvPr>
        </p:nvSpPr>
        <p:spPr/>
        <p:txBody>
          <a:bodyPr/>
          <a:lstStyle>
            <a:lvl1pPr>
              <a:defRPr/>
            </a:lvl1pPr>
          </a:lstStyle>
          <a:p>
            <a:pPr>
              <a:defRPr/>
            </a:pPr>
            <a:fld id="{15747251-8AA8-C842-B2FF-184045F7D3A8}" type="datetime3">
              <a:rPr lang="en-GB">
                <a:solidFill>
                  <a:srgbClr val="0081E3"/>
                </a:solidFill>
              </a:rPr>
              <a:pPr>
                <a:defRPr/>
              </a:pPr>
              <a:t>7 April, 2021</a:t>
            </a:fld>
            <a:endParaRPr>
              <a:solidFill>
                <a:srgbClr val="0081E3"/>
              </a:solidFill>
            </a:endParaRPr>
          </a:p>
        </p:txBody>
      </p:sp>
      <p:sp>
        <p:nvSpPr>
          <p:cNvPr id="7" name="Footer Placeholder 5"/>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9" name="Slide Number Placeholder 6"/>
          <p:cNvSpPr>
            <a:spLocks noGrp="1"/>
          </p:cNvSpPr>
          <p:nvPr>
            <p:ph type="sldNum" sz="quarter" idx="17"/>
          </p:nvPr>
        </p:nvSpPr>
        <p:spPr/>
        <p:txBody>
          <a:bodyPr/>
          <a:lstStyle>
            <a:lvl1pPr>
              <a:defRPr smtClean="0">
                <a:solidFill>
                  <a:schemeClr val="accent5"/>
                </a:solidFill>
              </a:defRPr>
            </a:lvl1pPr>
          </a:lstStyle>
          <a:p>
            <a:pPr>
              <a:defRPr/>
            </a:pPr>
            <a:fld id="{1DE3C767-223D-F941-B3D8-59B39E7B2F04}"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2564983802"/>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RIGHT WITH DESCRI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441" y="1524000"/>
            <a:ext cx="3429159" cy="4571999"/>
          </a:xfrm>
          <a:noFill/>
        </p:spPr>
        <p:txBody>
          <a:bodyPr>
            <a:noAutofit/>
          </a:bodyPr>
          <a:lstStyle>
            <a:lvl1pPr marL="285750" indent="-285750">
              <a:spcBef>
                <a:spcPts val="900"/>
              </a:spcBef>
              <a:buFont typeface="Wingdings" charset="2"/>
              <a:buChar char="§"/>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1" name="Title 7"/>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12"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9" name="Picture Placeholder 2"/>
          <p:cNvSpPr>
            <a:spLocks noGrp="1"/>
          </p:cNvSpPr>
          <p:nvPr>
            <p:ph type="pic" sz="quarter" idx="14"/>
          </p:nvPr>
        </p:nvSpPr>
        <p:spPr>
          <a:xfrm>
            <a:off x="4267200" y="1524000"/>
            <a:ext cx="7312025" cy="4572000"/>
          </a:xfrm>
        </p:spPr>
        <p:txBody>
          <a:bodyPr tIns="1828800" rtlCol="0">
            <a:noAutofit/>
          </a:bodyPr>
          <a:lstStyle>
            <a:lvl1pPr marL="0" indent="0" algn="ctr">
              <a:buNone/>
              <a:defRPr/>
            </a:lvl1pPr>
          </a:lstStyle>
          <a:p>
            <a:pPr lvl="0"/>
            <a:r>
              <a:rPr lang="en-US" noProof="0"/>
              <a:t>Drag picture to placeholder or click icon to add</a:t>
            </a:r>
            <a:endParaRPr lang="en-US" noProof="0" dirty="0"/>
          </a:p>
        </p:txBody>
      </p:sp>
      <p:sp>
        <p:nvSpPr>
          <p:cNvPr id="6" name="Date Placeholder 4"/>
          <p:cNvSpPr>
            <a:spLocks noGrp="1"/>
          </p:cNvSpPr>
          <p:nvPr>
            <p:ph type="dt" sz="half" idx="15"/>
          </p:nvPr>
        </p:nvSpPr>
        <p:spPr/>
        <p:txBody>
          <a:bodyPr/>
          <a:lstStyle>
            <a:lvl1pPr>
              <a:defRPr/>
            </a:lvl1pPr>
          </a:lstStyle>
          <a:p>
            <a:pPr>
              <a:defRPr/>
            </a:pPr>
            <a:fld id="{3285FA1F-354A-9F4B-A316-DB7A56A1BB6E}" type="datetime3">
              <a:rPr lang="en-GB">
                <a:solidFill>
                  <a:srgbClr val="0081E3"/>
                </a:solidFill>
              </a:rPr>
              <a:pPr>
                <a:defRPr/>
              </a:pPr>
              <a:t>7 April, 2021</a:t>
            </a:fld>
            <a:endParaRPr>
              <a:solidFill>
                <a:srgbClr val="0081E3"/>
              </a:solidFill>
            </a:endParaRPr>
          </a:p>
        </p:txBody>
      </p:sp>
      <p:sp>
        <p:nvSpPr>
          <p:cNvPr id="7" name="Footer Placeholder 5"/>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8" name="Slide Number Placeholder 6"/>
          <p:cNvSpPr>
            <a:spLocks noGrp="1"/>
          </p:cNvSpPr>
          <p:nvPr>
            <p:ph type="sldNum" sz="quarter" idx="17"/>
          </p:nvPr>
        </p:nvSpPr>
        <p:spPr/>
        <p:txBody>
          <a:bodyPr/>
          <a:lstStyle>
            <a:lvl1pPr>
              <a:defRPr smtClean="0">
                <a:solidFill>
                  <a:schemeClr val="accent5"/>
                </a:solidFill>
              </a:defRPr>
            </a:lvl1pPr>
          </a:lstStyle>
          <a:p>
            <a:pPr>
              <a:defRPr/>
            </a:pPr>
            <a:fld id="{7D76ECE8-05AD-DB49-BCC0-8F5AAD244B84}"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344866133"/>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S WITH DESCRI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4" name="Text Placeholder 3"/>
          <p:cNvSpPr>
            <a:spLocks noGrp="1"/>
          </p:cNvSpPr>
          <p:nvPr>
            <p:ph type="body" sz="half" idx="2"/>
          </p:nvPr>
        </p:nvSpPr>
        <p:spPr bwMode="ltGray">
          <a:xfrm>
            <a:off x="60944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9" name="Text Placeholder 3"/>
          <p:cNvSpPr>
            <a:spLocks noGrp="1"/>
          </p:cNvSpPr>
          <p:nvPr>
            <p:ph type="body" sz="half" idx="14"/>
          </p:nvPr>
        </p:nvSpPr>
        <p:spPr bwMode="ltGray">
          <a:xfrm>
            <a:off x="626672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1" name="Text Placeholder 7"/>
          <p:cNvSpPr>
            <a:spLocks noGrp="1"/>
          </p:cNvSpPr>
          <p:nvPr>
            <p:ph type="body" sz="quarter" idx="15"/>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2" name="Date Placeholder 4"/>
          <p:cNvSpPr>
            <a:spLocks noGrp="1"/>
          </p:cNvSpPr>
          <p:nvPr>
            <p:ph type="dt" sz="half" idx="16"/>
          </p:nvPr>
        </p:nvSpPr>
        <p:spPr/>
        <p:txBody>
          <a:bodyPr/>
          <a:lstStyle>
            <a:lvl1pPr>
              <a:defRPr/>
            </a:lvl1pPr>
          </a:lstStyle>
          <a:p>
            <a:pPr>
              <a:defRPr/>
            </a:pPr>
            <a:fld id="{D824C81C-40C2-E944-9F22-148677252C82}" type="datetime3">
              <a:rPr lang="en-GB">
                <a:solidFill>
                  <a:srgbClr val="0081E3"/>
                </a:solidFill>
              </a:rPr>
              <a:pPr>
                <a:defRPr/>
              </a:pPr>
              <a:t>7 April, 2021</a:t>
            </a:fld>
            <a:endParaRPr>
              <a:solidFill>
                <a:srgbClr val="0081E3"/>
              </a:solidFill>
            </a:endParaRPr>
          </a:p>
        </p:txBody>
      </p:sp>
      <p:sp>
        <p:nvSpPr>
          <p:cNvPr id="13" name="Footer Placeholder 5"/>
          <p:cNvSpPr>
            <a:spLocks noGrp="1"/>
          </p:cNvSpPr>
          <p:nvPr>
            <p:ph type="ftr" sz="quarter" idx="17"/>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4" name="Slide Number Placeholder 6"/>
          <p:cNvSpPr>
            <a:spLocks noGrp="1"/>
          </p:cNvSpPr>
          <p:nvPr>
            <p:ph type="sldNum" sz="quarter" idx="18"/>
          </p:nvPr>
        </p:nvSpPr>
        <p:spPr/>
        <p:txBody>
          <a:bodyPr/>
          <a:lstStyle>
            <a:lvl1pPr>
              <a:defRPr smtClean="0">
                <a:solidFill>
                  <a:schemeClr val="accent5"/>
                </a:solidFill>
              </a:defRPr>
            </a:lvl1pPr>
          </a:lstStyle>
          <a:p>
            <a:pPr>
              <a:defRPr/>
            </a:pPr>
            <a:fld id="{D0DE3AF4-4DA1-854B-A5FD-CA72DF3C40BA}"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2696671065"/>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S WITH DESCRI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4" name="Text Placeholder 3"/>
          <p:cNvSpPr>
            <a:spLocks noGrp="1"/>
          </p:cNvSpPr>
          <p:nvPr>
            <p:ph type="body" sz="half" idx="2"/>
          </p:nvPr>
        </p:nvSpPr>
        <p:spPr bwMode="ltGray">
          <a:xfrm>
            <a:off x="60944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9" name="Text Placeholder 3"/>
          <p:cNvSpPr>
            <a:spLocks noGrp="1"/>
          </p:cNvSpPr>
          <p:nvPr>
            <p:ph type="body" sz="half" idx="14"/>
          </p:nvPr>
        </p:nvSpPr>
        <p:spPr bwMode="ltGray">
          <a:xfrm>
            <a:off x="438150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11" name="Text Placeholder 3"/>
          <p:cNvSpPr>
            <a:spLocks noGrp="1"/>
          </p:cNvSpPr>
          <p:nvPr>
            <p:ph type="body" sz="half" idx="16"/>
          </p:nvPr>
        </p:nvSpPr>
        <p:spPr bwMode="ltGray">
          <a:xfrm>
            <a:off x="8150384"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3" name="Text Placeholder 7"/>
          <p:cNvSpPr>
            <a:spLocks noGrp="1"/>
          </p:cNvSpPr>
          <p:nvPr>
            <p:ph type="body" sz="quarter" idx="17"/>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4" name="Date Placeholder 4"/>
          <p:cNvSpPr>
            <a:spLocks noGrp="1"/>
          </p:cNvSpPr>
          <p:nvPr>
            <p:ph type="dt" sz="half" idx="18"/>
          </p:nvPr>
        </p:nvSpPr>
        <p:spPr/>
        <p:txBody>
          <a:bodyPr/>
          <a:lstStyle>
            <a:lvl1pPr>
              <a:defRPr/>
            </a:lvl1pPr>
          </a:lstStyle>
          <a:p>
            <a:pPr>
              <a:defRPr/>
            </a:pPr>
            <a:fld id="{7B63BE0C-A935-5644-AE42-A561D37D067F}" type="datetime3">
              <a:rPr lang="en-GB">
                <a:solidFill>
                  <a:srgbClr val="0081E3"/>
                </a:solidFill>
              </a:rPr>
              <a:pPr>
                <a:defRPr/>
              </a:pPr>
              <a:t>7 April, 2021</a:t>
            </a:fld>
            <a:endParaRPr dirty="0">
              <a:solidFill>
                <a:srgbClr val="0081E3"/>
              </a:solidFill>
            </a:endParaRPr>
          </a:p>
        </p:txBody>
      </p:sp>
      <p:sp>
        <p:nvSpPr>
          <p:cNvPr id="15" name="Footer Placeholder 5"/>
          <p:cNvSpPr>
            <a:spLocks noGrp="1"/>
          </p:cNvSpPr>
          <p:nvPr>
            <p:ph type="ftr" sz="quarter" idx="19"/>
          </p:nvPr>
        </p:nvSpPr>
        <p:spPr/>
        <p:txBody>
          <a:bodyPr/>
          <a:lstStyle>
            <a:lvl1pPr>
              <a:defRPr smtClean="0"/>
            </a:lvl1pPr>
          </a:lstStyle>
          <a:p>
            <a:pPr>
              <a:defRPr/>
            </a:pPr>
            <a:r>
              <a:rPr lang="en-US">
                <a:solidFill>
                  <a:srgbClr val="0081E3"/>
                </a:solidFill>
              </a:rPr>
              <a:t>Private | Confidential | Internal Use Only </a:t>
            </a:r>
            <a:endParaRPr dirty="0">
              <a:solidFill>
                <a:srgbClr val="0081E3"/>
              </a:solidFill>
            </a:endParaRPr>
          </a:p>
        </p:txBody>
      </p:sp>
      <p:sp>
        <p:nvSpPr>
          <p:cNvPr id="16" name="Slide Number Placeholder 6"/>
          <p:cNvSpPr>
            <a:spLocks noGrp="1"/>
          </p:cNvSpPr>
          <p:nvPr>
            <p:ph type="sldNum" sz="quarter" idx="20"/>
          </p:nvPr>
        </p:nvSpPr>
        <p:spPr/>
        <p:txBody>
          <a:bodyPr/>
          <a:lstStyle>
            <a:lvl1pPr>
              <a:defRPr/>
            </a:lvl1pPr>
          </a:lstStyle>
          <a:p>
            <a:pPr>
              <a:defRPr/>
            </a:pPr>
            <a:fld id="{21633CF3-73D6-EB45-AEFC-AF45B2CB06B7}" type="slidenum">
              <a:rPr>
                <a:solidFill>
                  <a:srgbClr val="71797D"/>
                </a:solidFill>
              </a:rPr>
              <a:pPr>
                <a:defRPr/>
              </a:pPr>
              <a:t>‹#›</a:t>
            </a:fld>
            <a:endParaRPr dirty="0">
              <a:solidFill>
                <a:srgbClr val="71797D"/>
              </a:solidFill>
            </a:endParaRPr>
          </a:p>
        </p:txBody>
      </p:sp>
    </p:spTree>
    <p:extLst>
      <p:ext uri="{BB962C8B-B14F-4D97-AF65-F5344CB8AC3E}">
        <p14:creationId xmlns:p14="http://schemas.microsoft.com/office/powerpoint/2010/main" val="537561252"/>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QUOTE SLATE BG">
    <p:bg>
      <p:bgPr>
        <a:solidFill>
          <a:schemeClr val="accent5"/>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a:solidFill>
                  <a:schemeClr val="tx1"/>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984249" y="2971800"/>
            <a:ext cx="9074149" cy="1371600"/>
          </a:xfrm>
        </p:spPr>
        <p:txBody>
          <a:bodyPr>
            <a:noAutofit/>
          </a:bodyPr>
          <a:lstStyle>
            <a:lvl1pPr marL="0" indent="0">
              <a:lnSpc>
                <a:spcPct val="100000"/>
              </a:lnSpc>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Tree>
    <p:extLst>
      <p:ext uri="{BB962C8B-B14F-4D97-AF65-F5344CB8AC3E}">
        <p14:creationId xmlns:p14="http://schemas.microsoft.com/office/powerpoint/2010/main" val="237379595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QUOTE WHITE BG">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solidFill>
                <a:srgbClr val="FFFFFF"/>
              </a:solidFill>
            </a:endParaRPr>
          </a:p>
        </p:txBody>
      </p:sp>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baseline="0">
                <a:solidFill>
                  <a:schemeClr val="tx2"/>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1026502" y="2971800"/>
            <a:ext cx="9031897" cy="1371600"/>
          </a:xfrm>
        </p:spPr>
        <p:txBody>
          <a:bodyPr>
            <a:noAutofit/>
          </a:bodyPr>
          <a:lstStyle>
            <a:lvl1pPr marL="0" indent="0">
              <a:lnSpc>
                <a:spcPct val="100000"/>
              </a:lnSpc>
              <a:spcBef>
                <a:spcPts val="0"/>
              </a:spcBef>
              <a:buFontTx/>
              <a:buNone/>
              <a:defRPr sz="2000" baseline="0">
                <a:solidFill>
                  <a:schemeClr val="accent5"/>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Tree>
    <p:extLst>
      <p:ext uri="{BB962C8B-B14F-4D97-AF65-F5344CB8AC3E}">
        <p14:creationId xmlns:p14="http://schemas.microsoft.com/office/powerpoint/2010/main" val="2443766044"/>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ULL-FRAM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ltGray">
          <a:xfrm>
            <a:off x="228600" y="228600"/>
            <a:ext cx="11734800" cy="6400800"/>
          </a:xfrm>
          <a:solidFill>
            <a:schemeClr val="bg2"/>
          </a:solidFill>
        </p:spPr>
        <p:txBody>
          <a:bodyPr tIns="2743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Drag picture to placeholder or click icon to add</a:t>
            </a:r>
            <a:endParaRPr noProof="0" dirty="0"/>
          </a:p>
        </p:txBody>
      </p:sp>
      <p:sp>
        <p:nvSpPr>
          <p:cNvPr id="5" name="Text Placeholder 4"/>
          <p:cNvSpPr>
            <a:spLocks noGrp="1"/>
          </p:cNvSpPr>
          <p:nvPr>
            <p:ph type="body" sz="quarter" idx="10"/>
          </p:nvPr>
        </p:nvSpPr>
        <p:spPr>
          <a:xfrm>
            <a:off x="609600" y="533400"/>
            <a:ext cx="10515600" cy="2362200"/>
          </a:xfrm>
        </p:spPr>
        <p:txBody>
          <a:bodyPr>
            <a:noAutofit/>
          </a:bodyPr>
          <a:lstStyle>
            <a:lvl1pPr>
              <a:lnSpc>
                <a:spcPct val="100000"/>
              </a:lnSpc>
              <a:defRPr sz="4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911712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DIVIDER — BLUE">
    <p:bg>
      <p:bgPr>
        <a:solidFill>
          <a:schemeClr val="tx1"/>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solidFill>
                <a:srgbClr val="38414D"/>
              </a:solidFill>
              <a:latin typeface="Arial"/>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bg1"/>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678635144"/>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DIVIDER — WHITE">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solidFill>
                <a:srgbClr val="FFFFFF"/>
              </a:solidFill>
            </a:endParaRPr>
          </a:p>
        </p:txBody>
      </p:sp>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solidFill>
                <a:srgbClr val="38414D"/>
              </a:solidFill>
              <a:latin typeface="Arial"/>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tx2"/>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accent5"/>
                </a:solidFill>
                <a:latin typeface="+mj-lt"/>
              </a:defRPr>
            </a:lvl1pPr>
          </a:lstStyle>
          <a:p>
            <a:pPr lvl="0"/>
            <a:r>
              <a:rPr lang="en-US"/>
              <a:t>Click to edit Master text styles</a:t>
            </a:r>
          </a:p>
        </p:txBody>
      </p:sp>
    </p:spTree>
    <p:extLst>
      <p:ext uri="{BB962C8B-B14F-4D97-AF65-F5344CB8AC3E}">
        <p14:creationId xmlns:p14="http://schemas.microsoft.com/office/powerpoint/2010/main" val="116396581"/>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 BLUE">
    <p:bg>
      <p:bgPr>
        <a:solidFill>
          <a:schemeClr val="tx1"/>
        </a:solidFill>
        <a:effectLst/>
      </p:bgPr>
    </p:bg>
    <p:spTree>
      <p:nvGrpSpPr>
        <p:cNvPr id="1" name=""/>
        <p:cNvGrpSpPr/>
        <p:nvPr/>
      </p:nvGrpSpPr>
      <p:grpSpPr>
        <a:xfrm>
          <a:off x="0" y="0"/>
          <a:ext cx="0" cy="0"/>
          <a:chOff x="0" y="0"/>
          <a:chExt cx="0" cy="0"/>
        </a:xfrm>
      </p:grpSpPr>
      <p:pic>
        <p:nvPicPr>
          <p:cNvPr id="5"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Click to edit Master text styles</a:t>
            </a:r>
          </a:p>
        </p:txBody>
      </p:sp>
      <p:sp>
        <p:nvSpPr>
          <p:cNvPr id="32"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Click to edit Master text styles</a:t>
            </a:r>
          </a:p>
        </p:txBody>
      </p:sp>
    </p:spTree>
    <p:extLst>
      <p:ext uri="{BB962C8B-B14F-4D97-AF65-F5344CB8AC3E}">
        <p14:creationId xmlns:p14="http://schemas.microsoft.com/office/powerpoint/2010/main" val="13882681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2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152400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p:txBody>
          <a:bodyPr/>
          <a:lstStyle>
            <a:lvl1pPr>
              <a:defRPr/>
            </a:lvl1pPr>
          </a:lstStyle>
          <a:p>
            <a:pPr>
              <a:defRPr/>
            </a:pPr>
            <a:fld id="{066FD9C2-2F86-2446-911F-5258AF9B77DF}" type="datetime3">
              <a:rPr lang="en-GB"/>
              <a:pPr>
                <a:defRPr/>
              </a:pPr>
              <a:t>7 April, 2021</a:t>
            </a:fld>
            <a:endParaRPr/>
          </a:p>
        </p:txBody>
      </p:sp>
      <p:sp>
        <p:nvSpPr>
          <p:cNvPr id="8" name="Footer Placeholder 4"/>
          <p:cNvSpPr>
            <a:spLocks noGrp="1"/>
          </p:cNvSpPr>
          <p:nvPr>
            <p:ph type="ftr" sz="quarter" idx="17"/>
          </p:nvPr>
        </p:nvSpPr>
        <p:spPr/>
        <p:txBody>
          <a:bodyPr/>
          <a:lstStyle>
            <a:lvl1pPr>
              <a:defRPr dirty="0"/>
            </a:lvl1pPr>
          </a:lstStyle>
          <a:p>
            <a:pPr>
              <a:defRPr/>
            </a:pPr>
            <a:r>
              <a:rPr lang="en-US"/>
              <a:t>Private | Confidential | Internal Use Only </a:t>
            </a:r>
            <a:endParaRPr/>
          </a:p>
        </p:txBody>
      </p:sp>
      <p:sp>
        <p:nvSpPr>
          <p:cNvPr id="12" name="Slide Number Placeholder 5"/>
          <p:cNvSpPr>
            <a:spLocks noGrp="1"/>
          </p:cNvSpPr>
          <p:nvPr>
            <p:ph type="sldNum" sz="quarter" idx="18"/>
          </p:nvPr>
        </p:nvSpPr>
        <p:spPr/>
        <p:txBody>
          <a:bodyPr/>
          <a:lstStyle>
            <a:lvl1pPr>
              <a:defRPr smtClean="0">
                <a:solidFill>
                  <a:schemeClr val="accent5"/>
                </a:solidFill>
              </a:defRPr>
            </a:lvl1pPr>
          </a:lstStyle>
          <a:p>
            <a:pPr>
              <a:defRPr/>
            </a:pPr>
            <a:fld id="{A5F3B5BA-D764-694E-8D55-09E89F73869B}" type="slidenum">
              <a:rPr lang="uk-UA"/>
              <a:pPr>
                <a:defRPr/>
              </a:pPr>
              <a:t>‹#›</a:t>
            </a:fld>
            <a:endParaRPr lang="uk-UA" dirty="0"/>
          </a:p>
        </p:txBody>
      </p:sp>
    </p:spTree>
    <p:extLst>
      <p:ext uri="{BB962C8B-B14F-4D97-AF65-F5344CB8AC3E}">
        <p14:creationId xmlns:p14="http://schemas.microsoft.com/office/powerpoint/2010/main" val="2107851983"/>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HANK YOU — WHITE">
    <p:spTree>
      <p:nvGrpSpPr>
        <p:cNvPr id="1" name=""/>
        <p:cNvGrpSpPr/>
        <p:nvPr/>
      </p:nvGrpSpPr>
      <p:grpSpPr>
        <a:xfrm>
          <a:off x="0" y="0"/>
          <a:ext cx="0" cy="0"/>
          <a:chOff x="0" y="0"/>
          <a:chExt cx="0" cy="0"/>
        </a:xfrm>
      </p:grpSpPr>
      <p:sp>
        <p:nvSpPr>
          <p:cNvPr id="5"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solidFill>
                <a:srgbClr val="FFFFFF"/>
              </a:solidFill>
            </a:endParaRPr>
          </a:p>
        </p:txBody>
      </p:sp>
      <p:sp>
        <p:nvSpPr>
          <p:cNvPr id="6" name="TextBox 5"/>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solidFill>
                <a:srgbClr val="38414D"/>
              </a:solidFill>
              <a:latin typeface="Arial"/>
            </a:endParaRPr>
          </a:p>
        </p:txBody>
      </p:sp>
      <p:pic>
        <p:nvPicPr>
          <p:cNvPr id="8" name="Picture 10"/>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Click to edit Master text styles</a:t>
            </a:r>
          </a:p>
        </p:txBody>
      </p:sp>
      <p:sp>
        <p:nvSpPr>
          <p:cNvPr id="9"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tx2"/>
                </a:solidFill>
              </a:defRPr>
            </a:lvl1pPr>
          </a:lstStyle>
          <a:p>
            <a:r>
              <a:rPr lang="en-US"/>
              <a:t>Click to edit Master title style</a:t>
            </a:r>
            <a:endParaRPr lang="en-US" dirty="0"/>
          </a:p>
        </p:txBody>
      </p:sp>
      <p:sp>
        <p:nvSpPr>
          <p:cNvPr id="10"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Click to edit Master text styles</a:t>
            </a:r>
          </a:p>
        </p:txBody>
      </p:sp>
    </p:spTree>
    <p:extLst>
      <p:ext uri="{BB962C8B-B14F-4D97-AF65-F5344CB8AC3E}">
        <p14:creationId xmlns:p14="http://schemas.microsoft.com/office/powerpoint/2010/main" val="1714275510"/>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OVER WITH LARGE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3225"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9600" y="3581400"/>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Click to edit Master text styles</a:t>
            </a:r>
          </a:p>
        </p:txBody>
      </p:sp>
      <p:sp>
        <p:nvSpPr>
          <p:cNvPr id="14" name="Text Placeholder 4"/>
          <p:cNvSpPr>
            <a:spLocks noGrp="1"/>
          </p:cNvSpPr>
          <p:nvPr>
            <p:ph type="body" sz="quarter" idx="14"/>
          </p:nvPr>
        </p:nvSpPr>
        <p:spPr>
          <a:xfrm>
            <a:off x="609118"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Click to edit Master text styles</a:t>
            </a:r>
          </a:p>
        </p:txBody>
      </p:sp>
      <p:sp>
        <p:nvSpPr>
          <p:cNvPr id="5" name="Text Placeholder 4"/>
          <p:cNvSpPr>
            <a:spLocks noGrp="1"/>
          </p:cNvSpPr>
          <p:nvPr>
            <p:ph type="body" sz="quarter" idx="15"/>
          </p:nvPr>
        </p:nvSpPr>
        <p:spPr>
          <a:xfrm>
            <a:off x="609600" y="1905000"/>
            <a:ext cx="7772882"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32" name="Title 1"/>
          <p:cNvSpPr>
            <a:spLocks noGrp="1"/>
          </p:cNvSpPr>
          <p:nvPr>
            <p:ph type="ctrTitle"/>
          </p:nvPr>
        </p:nvSpPr>
        <p:spPr>
          <a:xfrm>
            <a:off x="609118" y="560509"/>
            <a:ext cx="7772882"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56731024"/>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OVER WITH BLUE BACKGROUND">
    <p:bg>
      <p:bgPr>
        <a:solidFill>
          <a:schemeClr val="tx1"/>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1638"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8787" y="3578322"/>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Click to edit Master text styles</a:t>
            </a:r>
          </a:p>
        </p:txBody>
      </p:sp>
      <p:sp>
        <p:nvSpPr>
          <p:cNvPr id="14" name="Text Placeholder 4"/>
          <p:cNvSpPr>
            <a:spLocks noGrp="1"/>
          </p:cNvSpPr>
          <p:nvPr>
            <p:ph type="body" sz="quarter" idx="14"/>
          </p:nvPr>
        </p:nvSpPr>
        <p:spPr>
          <a:xfrm>
            <a:off x="608305"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Click to edit Master text styles</a:t>
            </a:r>
          </a:p>
        </p:txBody>
      </p:sp>
      <p:sp>
        <p:nvSpPr>
          <p:cNvPr id="5" name="Text Placeholder 4"/>
          <p:cNvSpPr>
            <a:spLocks noGrp="1"/>
          </p:cNvSpPr>
          <p:nvPr>
            <p:ph type="body" sz="quarter" idx="15"/>
          </p:nvPr>
        </p:nvSpPr>
        <p:spPr>
          <a:xfrm>
            <a:off x="608786" y="1905000"/>
            <a:ext cx="7773695"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32" name="Title 1"/>
          <p:cNvSpPr>
            <a:spLocks noGrp="1"/>
          </p:cNvSpPr>
          <p:nvPr>
            <p:ph type="ctrTitle"/>
          </p:nvPr>
        </p:nvSpPr>
        <p:spPr>
          <a:xfrm>
            <a:off x="608304" y="560509"/>
            <a:ext cx="7773695"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17189581"/>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VER WITH LOWER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175" y="0"/>
            <a:ext cx="1218882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113963" y="149225"/>
            <a:ext cx="1911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76"/>
          <p:cNvSpPr>
            <a:spLocks noGrp="1"/>
          </p:cNvSpPr>
          <p:nvPr>
            <p:ph type="body" sz="quarter" idx="12"/>
          </p:nvPr>
        </p:nvSpPr>
        <p:spPr>
          <a:xfrm>
            <a:off x="9213937" y="2252082"/>
            <a:ext cx="2590800" cy="186318"/>
          </a:xfrm>
        </p:spPr>
        <p:txBody>
          <a:bodyPr anchor="ctr">
            <a:noAutofit/>
          </a:bodyPr>
          <a:lstStyle>
            <a:lvl1pPr marL="0" indent="0" algn="r">
              <a:lnSpc>
                <a:spcPct val="100000"/>
              </a:lnSpc>
              <a:buNone/>
              <a:defRPr sz="1000" cap="all" baseline="0">
                <a:solidFill>
                  <a:schemeClr val="tx1"/>
                </a:solidFill>
              </a:defRPr>
            </a:lvl1pPr>
          </a:lstStyle>
          <a:p>
            <a:pPr lvl="0"/>
            <a:r>
              <a:rPr lang="en-US"/>
              <a:t>Click to edit Master text styles</a:t>
            </a:r>
          </a:p>
        </p:txBody>
      </p:sp>
      <p:sp>
        <p:nvSpPr>
          <p:cNvPr id="16" name="Text Placeholder 4"/>
          <p:cNvSpPr>
            <a:spLocks noGrp="1"/>
          </p:cNvSpPr>
          <p:nvPr>
            <p:ph type="body" sz="quarter" idx="14"/>
          </p:nvPr>
        </p:nvSpPr>
        <p:spPr>
          <a:xfrm>
            <a:off x="8680537" y="1944017"/>
            <a:ext cx="3124200" cy="243495"/>
          </a:xfrm>
        </p:spPr>
        <p:txBody>
          <a:bodyPr rtlCol="0">
            <a:noAutofit/>
          </a:bodyPr>
          <a:lstStyle>
            <a:lvl1pPr marL="0" indent="0" algn="r">
              <a:lnSpc>
                <a:spcPct val="100000"/>
              </a:lnSpc>
              <a:spcBef>
                <a:spcPct val="0"/>
              </a:spcBef>
              <a:buNone/>
              <a:defRPr lang="en-US" sz="1600" b="0" dirty="0" smtClean="0">
                <a:solidFill>
                  <a:schemeClr val="tx1"/>
                </a:solidFill>
                <a:latin typeface="+mj-lt"/>
                <a:ea typeface="+mj-ea"/>
                <a:cs typeface="+mj-cs"/>
              </a:defRPr>
            </a:lvl1pPr>
          </a:lstStyle>
          <a:p>
            <a:pPr lvl="0"/>
            <a:r>
              <a:rPr lang="en-US"/>
              <a:t>Click to edit Master text styles</a:t>
            </a:r>
          </a:p>
        </p:txBody>
      </p:sp>
      <p:sp>
        <p:nvSpPr>
          <p:cNvPr id="9" name="Text Placeholder 4"/>
          <p:cNvSpPr>
            <a:spLocks noGrp="1"/>
          </p:cNvSpPr>
          <p:nvPr>
            <p:ph type="body" sz="quarter" idx="15"/>
          </p:nvPr>
        </p:nvSpPr>
        <p:spPr>
          <a:xfrm>
            <a:off x="457200" y="1905000"/>
            <a:ext cx="7772400" cy="685800"/>
          </a:xfrm>
        </p:spPr>
        <p:txBody>
          <a:bodyPr>
            <a:noAutofit/>
          </a:bodyPr>
          <a:lstStyle>
            <a:lvl1pPr marL="0" indent="0">
              <a:lnSpc>
                <a:spcPct val="100000"/>
              </a:lnSpc>
              <a:spcBef>
                <a:spcPts val="0"/>
              </a:spcBef>
              <a:buFontTx/>
              <a:buNone/>
              <a:defRPr sz="2000" baseline="0">
                <a:solidFill>
                  <a:schemeClr val="accent5"/>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Click to edit Master text styles</a:t>
            </a:r>
          </a:p>
          <a:p>
            <a:pPr lvl="1"/>
            <a:r>
              <a:rPr lang="en-US"/>
              <a:t>Second level</a:t>
            </a:r>
          </a:p>
        </p:txBody>
      </p:sp>
      <p:sp>
        <p:nvSpPr>
          <p:cNvPr id="10" name="Title 1"/>
          <p:cNvSpPr>
            <a:spLocks noGrp="1"/>
          </p:cNvSpPr>
          <p:nvPr>
            <p:ph type="ctrTitle"/>
          </p:nvPr>
        </p:nvSpPr>
        <p:spPr>
          <a:xfrm>
            <a:off x="456718" y="560509"/>
            <a:ext cx="7772400" cy="1268291"/>
          </a:xfrm>
        </p:spPr>
        <p:txBody>
          <a:bodyPr anchor="b">
            <a:noAutofit/>
          </a:bodyPr>
          <a:lstStyle>
            <a:lvl1pPr algn="l">
              <a:lnSpc>
                <a:spcPct val="100000"/>
              </a:lnSpc>
              <a:defRPr sz="4800" b="1"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111389815"/>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FLOWED TEXT">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sz="3000" baseline="0"/>
            </a:lvl1pPr>
          </a:lstStyle>
          <a:p>
            <a:r>
              <a:rPr lang="en-US"/>
              <a:t>Click to edit Master title style</a:t>
            </a:r>
            <a:endParaRPr dirty="0"/>
          </a:p>
        </p:txBody>
      </p:sp>
      <p:sp>
        <p:nvSpPr>
          <p:cNvPr id="15" name="Text Placeholder 7"/>
          <p:cNvSpPr>
            <a:spLocks noGrp="1"/>
          </p:cNvSpPr>
          <p:nvPr>
            <p:ph type="body" sz="quarter" idx="13"/>
          </p:nvPr>
        </p:nvSpPr>
        <p:spPr>
          <a:xfrm>
            <a:off x="609441" y="980728"/>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0" name="Text Placeholder 9"/>
          <p:cNvSpPr>
            <a:spLocks noGrp="1"/>
          </p:cNvSpPr>
          <p:nvPr>
            <p:ph type="body" sz="quarter" idx="14"/>
          </p:nvPr>
        </p:nvSpPr>
        <p:spPr>
          <a:xfrm>
            <a:off x="612062" y="1484784"/>
            <a:ext cx="10967322" cy="4558768"/>
          </a:xfrm>
        </p:spPr>
        <p:txBody>
          <a:bodyPr numCol="3" spcCol="540000"/>
          <a:lstStyle>
            <a:lvl1pPr marL="0" indent="0">
              <a:buNone/>
              <a:defRPr sz="1600" b="1">
                <a:solidFill>
                  <a:schemeClr val="tx2"/>
                </a:solidFill>
              </a:defRPr>
            </a:lvl1pPr>
            <a:lvl2pPr marL="0" indent="0" algn="l">
              <a:buNone/>
              <a:tabLst/>
              <a:defRPr sz="1200"/>
            </a:lvl2pPr>
            <a:lvl3pPr marL="0" indent="-180000">
              <a:buClr>
                <a:schemeClr val="tx2"/>
              </a:buClr>
              <a:buFont typeface="Wingdings" charset="2"/>
              <a:buChar char="§"/>
              <a:tabLst/>
              <a:defRPr sz="1200"/>
            </a:lvl3pPr>
            <a:lvl4pPr marL="360000" indent="-180000">
              <a:buClr>
                <a:schemeClr val="bg2"/>
              </a:buClr>
              <a:buFont typeface="Wingdings" charset="2"/>
              <a:buChar char="§"/>
              <a:tabLst/>
              <a:defRPr sz="1200"/>
            </a:lvl4pPr>
            <a:lvl5pPr marL="540000" indent="-180000">
              <a:buClr>
                <a:schemeClr val="bg2"/>
              </a:buClr>
              <a:buFont typeface="Wingdings" charset="2"/>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5"/>
          </p:nvPr>
        </p:nvSpPr>
        <p:spPr/>
        <p:txBody>
          <a:bodyPr/>
          <a:lstStyle>
            <a:lvl1pPr>
              <a:defRPr/>
            </a:lvl1pPr>
          </a:lstStyle>
          <a:p>
            <a:pPr>
              <a:defRPr/>
            </a:pPr>
            <a:fld id="{0501F781-4A15-CD40-8BC7-2A1570CB93C5}" type="datetime3">
              <a:rPr lang="en-GB">
                <a:solidFill>
                  <a:srgbClr val="0081E3"/>
                </a:solidFill>
              </a:rPr>
              <a:pPr>
                <a:defRPr/>
              </a:pPr>
              <a:t>7 April, 2021</a:t>
            </a:fld>
            <a:endParaRPr>
              <a:solidFill>
                <a:srgbClr val="0081E3"/>
              </a:solidFill>
            </a:endParaRPr>
          </a:p>
        </p:txBody>
      </p:sp>
      <p:sp>
        <p:nvSpPr>
          <p:cNvPr id="6" name="Footer Placeholder 5"/>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7" name="Slide Number Placeholder 6"/>
          <p:cNvSpPr>
            <a:spLocks noGrp="1"/>
          </p:cNvSpPr>
          <p:nvPr>
            <p:ph type="sldNum" sz="quarter" idx="17"/>
          </p:nvPr>
        </p:nvSpPr>
        <p:spPr/>
        <p:txBody>
          <a:bodyPr/>
          <a:lstStyle>
            <a:lvl1pPr>
              <a:defRPr smtClean="0">
                <a:solidFill>
                  <a:schemeClr val="accent5"/>
                </a:solidFill>
              </a:defRPr>
            </a:lvl1pPr>
          </a:lstStyle>
          <a:p>
            <a:pPr>
              <a:defRPr/>
            </a:pPr>
            <a:fld id="{7CED81C7-3F2F-A545-A9C1-64C62A431287}"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1122879995"/>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D0019BAE-462F-BE45-A42B-E3D348A0632E}" type="datetime3">
              <a:rPr lang="en-GB">
                <a:solidFill>
                  <a:srgbClr val="0081E3"/>
                </a:solidFill>
              </a:rPr>
              <a:pPr>
                <a:defRPr/>
              </a:pPr>
              <a:t>7 April, 2021</a:t>
            </a:fld>
            <a:endParaRPr>
              <a:solidFill>
                <a:srgbClr val="0081E3"/>
              </a:solidFill>
            </a:endParaRPr>
          </a:p>
        </p:txBody>
      </p:sp>
      <p:sp>
        <p:nvSpPr>
          <p:cNvPr id="6" name="Footer Placeholder 4"/>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8" name="Slide Number Placeholder 5"/>
          <p:cNvSpPr>
            <a:spLocks noGrp="1"/>
          </p:cNvSpPr>
          <p:nvPr>
            <p:ph type="sldNum" sz="quarter" idx="17"/>
          </p:nvPr>
        </p:nvSpPr>
        <p:spPr/>
        <p:txBody>
          <a:bodyPr/>
          <a:lstStyle>
            <a:lvl1pPr>
              <a:defRPr smtClean="0">
                <a:solidFill>
                  <a:schemeClr val="accent5"/>
                </a:solidFill>
              </a:defRPr>
            </a:lvl1pPr>
          </a:lstStyle>
          <a:p>
            <a:pPr>
              <a:defRPr/>
            </a:pPr>
            <a:fld id="{71999E1E-CE6C-4B40-A20C-38E6E2AA2845}"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652077528"/>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2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152400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p:txBody>
          <a:bodyPr/>
          <a:lstStyle>
            <a:lvl1pPr>
              <a:defRPr/>
            </a:lvl1pPr>
          </a:lstStyle>
          <a:p>
            <a:pPr>
              <a:defRPr/>
            </a:pPr>
            <a:fld id="{066FD9C2-2F86-2446-911F-5258AF9B77DF}" type="datetime3">
              <a:rPr lang="en-GB">
                <a:solidFill>
                  <a:srgbClr val="0081E3"/>
                </a:solidFill>
              </a:rPr>
              <a:pPr>
                <a:defRPr/>
              </a:pPr>
              <a:t>7 April, 2021</a:t>
            </a:fld>
            <a:endParaRPr>
              <a:solidFill>
                <a:srgbClr val="0081E3"/>
              </a:solidFill>
            </a:endParaRPr>
          </a:p>
        </p:txBody>
      </p:sp>
      <p:sp>
        <p:nvSpPr>
          <p:cNvPr id="8" name="Footer Placeholder 4"/>
          <p:cNvSpPr>
            <a:spLocks noGrp="1"/>
          </p:cNvSpPr>
          <p:nvPr>
            <p:ph type="ftr" sz="quarter" idx="17"/>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2" name="Slide Number Placeholder 5"/>
          <p:cNvSpPr>
            <a:spLocks noGrp="1"/>
          </p:cNvSpPr>
          <p:nvPr>
            <p:ph type="sldNum" sz="quarter" idx="18"/>
          </p:nvPr>
        </p:nvSpPr>
        <p:spPr/>
        <p:txBody>
          <a:bodyPr/>
          <a:lstStyle>
            <a:lvl1pPr>
              <a:defRPr smtClean="0">
                <a:solidFill>
                  <a:schemeClr val="accent5"/>
                </a:solidFill>
              </a:defRPr>
            </a:lvl1pPr>
          </a:lstStyle>
          <a:p>
            <a:pPr>
              <a:defRPr/>
            </a:pPr>
            <a:fld id="{A5F3B5BA-D764-694E-8D55-09E89F73869B}"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445802458"/>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ND 2 COL TEXT + HEADING">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2057400"/>
            <a:ext cx="5181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2057400"/>
            <a:ext cx="5181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7"/>
          </p:nvPr>
        </p:nvSpPr>
        <p:spPr>
          <a:xfrm>
            <a:off x="6383007"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Click to edit Master text styles</a:t>
            </a:r>
          </a:p>
        </p:txBody>
      </p:sp>
      <p:sp>
        <p:nvSpPr>
          <p:cNvPr id="13" name="Text Placeholder 2"/>
          <p:cNvSpPr>
            <a:spLocks noGrp="1"/>
          </p:cNvSpPr>
          <p:nvPr>
            <p:ph type="body" sz="quarter" idx="18"/>
          </p:nvPr>
        </p:nvSpPr>
        <p:spPr>
          <a:xfrm>
            <a:off x="609441"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Click to edit Master text styles</a:t>
            </a:r>
          </a:p>
        </p:txBody>
      </p:sp>
      <p:sp>
        <p:nvSpPr>
          <p:cNvPr id="8" name="Date Placeholder 3"/>
          <p:cNvSpPr>
            <a:spLocks noGrp="1"/>
          </p:cNvSpPr>
          <p:nvPr>
            <p:ph type="dt" sz="half" idx="19"/>
          </p:nvPr>
        </p:nvSpPr>
        <p:spPr/>
        <p:txBody>
          <a:bodyPr/>
          <a:lstStyle>
            <a:lvl1pPr>
              <a:defRPr/>
            </a:lvl1pPr>
          </a:lstStyle>
          <a:p>
            <a:pPr>
              <a:defRPr/>
            </a:pPr>
            <a:fld id="{D4F8ACCD-35EB-6642-A8A5-46FC9840691A}" type="datetime3">
              <a:rPr lang="en-GB">
                <a:solidFill>
                  <a:srgbClr val="0081E3"/>
                </a:solidFill>
              </a:rPr>
              <a:pPr>
                <a:defRPr/>
              </a:pPr>
              <a:t>7 April, 2021</a:t>
            </a:fld>
            <a:endParaRPr>
              <a:solidFill>
                <a:srgbClr val="0081E3"/>
              </a:solidFill>
            </a:endParaRPr>
          </a:p>
        </p:txBody>
      </p:sp>
      <p:sp>
        <p:nvSpPr>
          <p:cNvPr id="14" name="Footer Placeholder 4"/>
          <p:cNvSpPr>
            <a:spLocks noGrp="1"/>
          </p:cNvSpPr>
          <p:nvPr>
            <p:ph type="ftr" sz="quarter" idx="20"/>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5" name="Slide Number Placeholder 5"/>
          <p:cNvSpPr>
            <a:spLocks noGrp="1"/>
          </p:cNvSpPr>
          <p:nvPr>
            <p:ph type="sldNum" sz="quarter" idx="21"/>
          </p:nvPr>
        </p:nvSpPr>
        <p:spPr/>
        <p:txBody>
          <a:bodyPr/>
          <a:lstStyle>
            <a:lvl1pPr>
              <a:defRPr smtClean="0">
                <a:solidFill>
                  <a:schemeClr val="accent5"/>
                </a:solidFill>
              </a:defRPr>
            </a:lvl1pPr>
          </a:lstStyle>
          <a:p>
            <a:pPr>
              <a:defRPr/>
            </a:pPr>
            <a:fld id="{09405C1F-D0D4-0145-A857-4B3217C3DBDA}"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4083103522"/>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3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4375320"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6"/>
          </p:nvPr>
        </p:nvSpPr>
        <p:spPr>
          <a:xfrm>
            <a:off x="8141039"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7"/>
          </p:nvPr>
        </p:nvSpPr>
        <p:spPr/>
        <p:txBody>
          <a:bodyPr/>
          <a:lstStyle>
            <a:lvl1pPr>
              <a:defRPr/>
            </a:lvl1pPr>
          </a:lstStyle>
          <a:p>
            <a:pPr>
              <a:defRPr/>
            </a:pPr>
            <a:fld id="{C23C7357-AE06-834C-B3A1-35FD0728172B}" type="datetime3">
              <a:rPr lang="en-GB">
                <a:solidFill>
                  <a:srgbClr val="0081E3"/>
                </a:solidFill>
              </a:rPr>
              <a:pPr>
                <a:defRPr/>
              </a:pPr>
              <a:t>7 April, 2021</a:t>
            </a:fld>
            <a:endParaRPr>
              <a:solidFill>
                <a:srgbClr val="0081E3"/>
              </a:solidFill>
            </a:endParaRPr>
          </a:p>
        </p:txBody>
      </p:sp>
      <p:sp>
        <p:nvSpPr>
          <p:cNvPr id="13" name="Footer Placeholder 4"/>
          <p:cNvSpPr>
            <a:spLocks noGrp="1"/>
          </p:cNvSpPr>
          <p:nvPr>
            <p:ph type="ftr" sz="quarter" idx="18"/>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4" name="Slide Number Placeholder 5"/>
          <p:cNvSpPr>
            <a:spLocks noGrp="1"/>
          </p:cNvSpPr>
          <p:nvPr>
            <p:ph type="sldNum" sz="quarter" idx="19"/>
          </p:nvPr>
        </p:nvSpPr>
        <p:spPr/>
        <p:txBody>
          <a:bodyPr/>
          <a:lstStyle>
            <a:lvl1pPr>
              <a:defRPr smtClean="0">
                <a:solidFill>
                  <a:schemeClr val="accent5"/>
                </a:solidFill>
              </a:defRPr>
            </a:lvl1pPr>
          </a:lstStyle>
          <a:p>
            <a:pPr>
              <a:defRPr/>
            </a:pPr>
            <a:fld id="{4D2DF056-ED5F-FE44-9F1A-A5D7866B25A9}"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2078034014"/>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8" name="Picture Placeholder 2"/>
          <p:cNvSpPr>
            <a:spLocks noGrp="1"/>
          </p:cNvSpPr>
          <p:nvPr>
            <p:ph type="pic" sz="quarter" idx="14"/>
          </p:nvPr>
        </p:nvSpPr>
        <p:spPr>
          <a:xfrm>
            <a:off x="609600" y="1524000"/>
            <a:ext cx="10972800" cy="4572000"/>
          </a:xfrm>
        </p:spPr>
        <p:txBody>
          <a:bodyPr tIns="1828800" rtlCol="0">
            <a:noAutofit/>
          </a:bodyPr>
          <a:lstStyle>
            <a:lvl1pPr marL="0" indent="0" algn="ctr">
              <a:buNone/>
              <a:defRPr/>
            </a:lvl1pPr>
          </a:lstStyle>
          <a:p>
            <a:pPr lvl="0"/>
            <a:r>
              <a:rPr lang="en-US" noProof="0"/>
              <a:t>Click icon to add picture</a:t>
            </a:r>
            <a:endParaRPr lang="en-US" noProof="0" dirty="0"/>
          </a:p>
        </p:txBody>
      </p:sp>
      <p:sp>
        <p:nvSpPr>
          <p:cNvPr id="5" name="Date Placeholder 3"/>
          <p:cNvSpPr>
            <a:spLocks noGrp="1"/>
          </p:cNvSpPr>
          <p:nvPr>
            <p:ph type="dt" sz="half" idx="15"/>
          </p:nvPr>
        </p:nvSpPr>
        <p:spPr/>
        <p:txBody>
          <a:bodyPr/>
          <a:lstStyle>
            <a:lvl1pPr>
              <a:defRPr/>
            </a:lvl1pPr>
          </a:lstStyle>
          <a:p>
            <a:pPr>
              <a:defRPr/>
            </a:pPr>
            <a:fld id="{FCA61575-AB6A-654C-AE3F-1FC0FF5D6CBD}" type="datetime3">
              <a:rPr lang="en-GB">
                <a:solidFill>
                  <a:srgbClr val="0081E3"/>
                </a:solidFill>
              </a:rPr>
              <a:pPr>
                <a:defRPr/>
              </a:pPr>
              <a:t>7 April, 2021</a:t>
            </a:fld>
            <a:endParaRPr>
              <a:solidFill>
                <a:srgbClr val="0081E3"/>
              </a:solidFill>
            </a:endParaRPr>
          </a:p>
        </p:txBody>
      </p:sp>
      <p:sp>
        <p:nvSpPr>
          <p:cNvPr id="6" name="Footer Placeholder 4"/>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7" name="Slide Number Placeholder 5"/>
          <p:cNvSpPr>
            <a:spLocks noGrp="1"/>
          </p:cNvSpPr>
          <p:nvPr>
            <p:ph type="sldNum" sz="quarter" idx="17"/>
          </p:nvPr>
        </p:nvSpPr>
        <p:spPr/>
        <p:txBody>
          <a:bodyPr/>
          <a:lstStyle>
            <a:lvl1pPr>
              <a:defRPr smtClean="0">
                <a:solidFill>
                  <a:schemeClr val="accent5"/>
                </a:solidFill>
              </a:defRPr>
            </a:lvl1pPr>
          </a:lstStyle>
          <a:p>
            <a:pPr>
              <a:defRPr/>
            </a:pPr>
            <a:fld id="{C11F961E-4617-7744-B85C-922AC9E3FEB2}"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30531514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2 COL TEXT + HEADING">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2057400"/>
            <a:ext cx="5181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2057400"/>
            <a:ext cx="5181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7"/>
          </p:nvPr>
        </p:nvSpPr>
        <p:spPr>
          <a:xfrm>
            <a:off x="6383007"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Click to edit Master text styles</a:t>
            </a:r>
          </a:p>
        </p:txBody>
      </p:sp>
      <p:sp>
        <p:nvSpPr>
          <p:cNvPr id="13" name="Text Placeholder 2"/>
          <p:cNvSpPr>
            <a:spLocks noGrp="1"/>
          </p:cNvSpPr>
          <p:nvPr>
            <p:ph type="body" sz="quarter" idx="18"/>
          </p:nvPr>
        </p:nvSpPr>
        <p:spPr>
          <a:xfrm>
            <a:off x="609441"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Click to edit Master text styles</a:t>
            </a:r>
          </a:p>
        </p:txBody>
      </p:sp>
      <p:sp>
        <p:nvSpPr>
          <p:cNvPr id="8" name="Date Placeholder 3"/>
          <p:cNvSpPr>
            <a:spLocks noGrp="1"/>
          </p:cNvSpPr>
          <p:nvPr>
            <p:ph type="dt" sz="half" idx="19"/>
          </p:nvPr>
        </p:nvSpPr>
        <p:spPr/>
        <p:txBody>
          <a:bodyPr/>
          <a:lstStyle>
            <a:lvl1pPr>
              <a:defRPr/>
            </a:lvl1pPr>
          </a:lstStyle>
          <a:p>
            <a:pPr>
              <a:defRPr/>
            </a:pPr>
            <a:fld id="{D4F8ACCD-35EB-6642-A8A5-46FC9840691A}" type="datetime3">
              <a:rPr lang="en-GB"/>
              <a:pPr>
                <a:defRPr/>
              </a:pPr>
              <a:t>7 April, 2021</a:t>
            </a:fld>
            <a:endParaRPr/>
          </a:p>
        </p:txBody>
      </p:sp>
      <p:sp>
        <p:nvSpPr>
          <p:cNvPr id="14" name="Footer Placeholder 4"/>
          <p:cNvSpPr>
            <a:spLocks noGrp="1"/>
          </p:cNvSpPr>
          <p:nvPr>
            <p:ph type="ftr" sz="quarter" idx="20"/>
          </p:nvPr>
        </p:nvSpPr>
        <p:spPr/>
        <p:txBody>
          <a:bodyPr/>
          <a:lstStyle>
            <a:lvl1pPr>
              <a:defRPr dirty="0"/>
            </a:lvl1pPr>
          </a:lstStyle>
          <a:p>
            <a:pPr>
              <a:defRPr/>
            </a:pPr>
            <a:r>
              <a:rPr lang="en-US"/>
              <a:t>Private | Confidential | Internal Use Only </a:t>
            </a:r>
            <a:endParaRPr/>
          </a:p>
        </p:txBody>
      </p:sp>
      <p:sp>
        <p:nvSpPr>
          <p:cNvPr id="15" name="Slide Number Placeholder 5"/>
          <p:cNvSpPr>
            <a:spLocks noGrp="1"/>
          </p:cNvSpPr>
          <p:nvPr>
            <p:ph type="sldNum" sz="quarter" idx="21"/>
          </p:nvPr>
        </p:nvSpPr>
        <p:spPr/>
        <p:txBody>
          <a:bodyPr/>
          <a:lstStyle>
            <a:lvl1pPr>
              <a:defRPr smtClean="0">
                <a:solidFill>
                  <a:schemeClr val="accent5"/>
                </a:solidFill>
              </a:defRPr>
            </a:lvl1pPr>
          </a:lstStyle>
          <a:p>
            <a:pPr>
              <a:defRPr/>
            </a:pPr>
            <a:fld id="{09405C1F-D0D4-0145-A857-4B3217C3DBDA}" type="slidenum">
              <a:rPr lang="uk-UA"/>
              <a:pPr>
                <a:defRPr/>
              </a:pPr>
              <a:t>‹#›</a:t>
            </a:fld>
            <a:endParaRPr lang="uk-UA" dirty="0"/>
          </a:p>
        </p:txBody>
      </p:sp>
    </p:spTree>
    <p:extLst>
      <p:ext uri="{BB962C8B-B14F-4D97-AF65-F5344CB8AC3E}">
        <p14:creationId xmlns:p14="http://schemas.microsoft.com/office/powerpoint/2010/main" val="177803736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ICTURE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3" name="Text Placeholder 2"/>
          <p:cNvSpPr>
            <a:spLocks noGrp="1"/>
          </p:cNvSpPr>
          <p:nvPr>
            <p:ph type="body" idx="1"/>
          </p:nvPr>
        </p:nvSpPr>
        <p:spPr>
          <a:xfrm>
            <a:off x="609599" y="1524000"/>
            <a:ext cx="5333999"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248400" y="1524000"/>
            <a:ext cx="5334000"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Picture Placeholder 2"/>
          <p:cNvSpPr>
            <a:spLocks noGrp="1"/>
          </p:cNvSpPr>
          <p:nvPr>
            <p:ph type="pic" sz="quarter" idx="14"/>
          </p:nvPr>
        </p:nvSpPr>
        <p:spPr>
          <a:xfrm>
            <a:off x="609600" y="1906552"/>
            <a:ext cx="5333999" cy="4189448"/>
          </a:xfrm>
        </p:spPr>
        <p:txBody>
          <a:bodyPr tIns="1463040" rtlCol="0">
            <a:noAutofit/>
          </a:bodyPr>
          <a:lstStyle>
            <a:lvl1pPr marL="0" indent="0" algn="ctr">
              <a:buNone/>
              <a:defRPr/>
            </a:lvl1pPr>
          </a:lstStyle>
          <a:p>
            <a:pPr lvl="0"/>
            <a:r>
              <a:rPr lang="en-US" noProof="0"/>
              <a:t>Click icon to add picture</a:t>
            </a:r>
            <a:endParaRPr lang="en-US" noProof="0" dirty="0"/>
          </a:p>
        </p:txBody>
      </p:sp>
      <p:sp>
        <p:nvSpPr>
          <p:cNvPr id="14" name="Picture Placeholder 2"/>
          <p:cNvSpPr>
            <a:spLocks noGrp="1"/>
          </p:cNvSpPr>
          <p:nvPr>
            <p:ph type="pic" sz="quarter" idx="15"/>
          </p:nvPr>
        </p:nvSpPr>
        <p:spPr>
          <a:xfrm>
            <a:off x="6248400" y="1906552"/>
            <a:ext cx="5330984" cy="4189448"/>
          </a:xfrm>
        </p:spPr>
        <p:txBody>
          <a:bodyPr tIns="1463040" rtlCol="0">
            <a:noAutofit/>
          </a:bodyPr>
          <a:lstStyle>
            <a:lvl1pPr marL="0" indent="0" algn="ctr">
              <a:buNone/>
              <a:defRPr/>
            </a:lvl1pPr>
          </a:lstStyle>
          <a:p>
            <a:pPr lvl="0"/>
            <a:r>
              <a:rPr lang="en-US" noProof="0"/>
              <a:t>Click icon to add picture</a:t>
            </a:r>
            <a:endParaRPr lang="en-US" noProof="0" dirty="0"/>
          </a:p>
        </p:txBody>
      </p:sp>
      <p:sp>
        <p:nvSpPr>
          <p:cNvPr id="8" name="Date Placeholder 6"/>
          <p:cNvSpPr>
            <a:spLocks noGrp="1"/>
          </p:cNvSpPr>
          <p:nvPr>
            <p:ph type="dt" sz="half" idx="16"/>
          </p:nvPr>
        </p:nvSpPr>
        <p:spPr/>
        <p:txBody>
          <a:bodyPr/>
          <a:lstStyle>
            <a:lvl1pPr>
              <a:defRPr/>
            </a:lvl1pPr>
          </a:lstStyle>
          <a:p>
            <a:pPr>
              <a:defRPr/>
            </a:pPr>
            <a:fld id="{4376E013-ACB4-084A-9A0B-BB792F61495B}" type="datetime3">
              <a:rPr lang="en-GB">
                <a:solidFill>
                  <a:srgbClr val="0081E3"/>
                </a:solidFill>
              </a:rPr>
              <a:pPr>
                <a:defRPr/>
              </a:pPr>
              <a:t>7 April, 2021</a:t>
            </a:fld>
            <a:endParaRPr>
              <a:solidFill>
                <a:srgbClr val="0081E3"/>
              </a:solidFill>
            </a:endParaRPr>
          </a:p>
        </p:txBody>
      </p:sp>
      <p:sp>
        <p:nvSpPr>
          <p:cNvPr id="9" name="Footer Placeholder 7"/>
          <p:cNvSpPr>
            <a:spLocks noGrp="1"/>
          </p:cNvSpPr>
          <p:nvPr>
            <p:ph type="ftr" sz="quarter" idx="17"/>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1" name="Slide Number Placeholder 8"/>
          <p:cNvSpPr>
            <a:spLocks noGrp="1"/>
          </p:cNvSpPr>
          <p:nvPr>
            <p:ph type="sldNum" sz="quarter" idx="18"/>
          </p:nvPr>
        </p:nvSpPr>
        <p:spPr/>
        <p:txBody>
          <a:bodyPr/>
          <a:lstStyle>
            <a:lvl1pPr>
              <a:defRPr smtClean="0">
                <a:solidFill>
                  <a:schemeClr val="accent5"/>
                </a:solidFill>
              </a:defRPr>
            </a:lvl1pPr>
          </a:lstStyle>
          <a:p>
            <a:pPr>
              <a:defRPr/>
            </a:pPr>
            <a:fld id="{4E1A6F93-5F8F-1D4A-9340-358C18815AEA}"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354983766"/>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EFT IMAGE WITH DESCRI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dirty="0"/>
          </a:p>
        </p:txBody>
      </p:sp>
      <p:sp>
        <p:nvSpPr>
          <p:cNvPr id="4" name="Text Placeholder 3"/>
          <p:cNvSpPr>
            <a:spLocks noGrp="1"/>
          </p:cNvSpPr>
          <p:nvPr>
            <p:ph type="body" sz="half" idx="2"/>
          </p:nvPr>
        </p:nvSpPr>
        <p:spPr bwMode="ltGray">
          <a:xfrm>
            <a:off x="8153400" y="1524000"/>
            <a:ext cx="3425984" cy="4572000"/>
          </a:xfrm>
          <a:solidFill>
            <a:schemeClr val="bg1"/>
          </a:solidFill>
        </p:spPr>
        <p:txBody>
          <a:bodyPr>
            <a:noAutofit/>
          </a:bodyPr>
          <a:lstStyle>
            <a:lvl1pPr marL="342900" indent="-342900">
              <a:spcBef>
                <a:spcPts val="900"/>
              </a:spcBef>
              <a:buFont typeface="Wingdings" charset="2"/>
              <a:buChar char="§"/>
              <a:defRPr sz="1600" baseline="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1" name="Picture Placeholder 2"/>
          <p:cNvSpPr>
            <a:spLocks noGrp="1"/>
          </p:cNvSpPr>
          <p:nvPr>
            <p:ph type="pic" sz="quarter" idx="14"/>
          </p:nvPr>
        </p:nvSpPr>
        <p:spPr>
          <a:xfrm>
            <a:off x="609600" y="1524000"/>
            <a:ext cx="7312025" cy="4572000"/>
          </a:xfrm>
        </p:spPr>
        <p:txBody>
          <a:bodyPr tIns="1828800" rtlCol="0">
            <a:noAutofit/>
          </a:bodyPr>
          <a:lstStyle>
            <a:lvl1pPr marL="0" indent="0" algn="ctr">
              <a:buNone/>
              <a:defRPr/>
            </a:lvl1pPr>
          </a:lstStyle>
          <a:p>
            <a:pPr lvl="0"/>
            <a:r>
              <a:rPr lang="en-US" noProof="0"/>
              <a:t>Click icon to add picture</a:t>
            </a:r>
            <a:endParaRPr lang="en-US" noProof="0" dirty="0"/>
          </a:p>
        </p:txBody>
      </p:sp>
      <p:sp>
        <p:nvSpPr>
          <p:cNvPr id="6" name="Date Placeholder 4"/>
          <p:cNvSpPr>
            <a:spLocks noGrp="1"/>
          </p:cNvSpPr>
          <p:nvPr>
            <p:ph type="dt" sz="half" idx="15"/>
          </p:nvPr>
        </p:nvSpPr>
        <p:spPr/>
        <p:txBody>
          <a:bodyPr/>
          <a:lstStyle>
            <a:lvl1pPr>
              <a:defRPr/>
            </a:lvl1pPr>
          </a:lstStyle>
          <a:p>
            <a:pPr>
              <a:defRPr/>
            </a:pPr>
            <a:fld id="{15747251-8AA8-C842-B2FF-184045F7D3A8}" type="datetime3">
              <a:rPr lang="en-GB">
                <a:solidFill>
                  <a:srgbClr val="0081E3"/>
                </a:solidFill>
              </a:rPr>
              <a:pPr>
                <a:defRPr/>
              </a:pPr>
              <a:t>7 April, 2021</a:t>
            </a:fld>
            <a:endParaRPr>
              <a:solidFill>
                <a:srgbClr val="0081E3"/>
              </a:solidFill>
            </a:endParaRPr>
          </a:p>
        </p:txBody>
      </p:sp>
      <p:sp>
        <p:nvSpPr>
          <p:cNvPr id="7" name="Footer Placeholder 5"/>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9" name="Slide Number Placeholder 6"/>
          <p:cNvSpPr>
            <a:spLocks noGrp="1"/>
          </p:cNvSpPr>
          <p:nvPr>
            <p:ph type="sldNum" sz="quarter" idx="17"/>
          </p:nvPr>
        </p:nvSpPr>
        <p:spPr/>
        <p:txBody>
          <a:bodyPr/>
          <a:lstStyle>
            <a:lvl1pPr>
              <a:defRPr smtClean="0">
                <a:solidFill>
                  <a:schemeClr val="accent5"/>
                </a:solidFill>
              </a:defRPr>
            </a:lvl1pPr>
          </a:lstStyle>
          <a:p>
            <a:pPr>
              <a:defRPr/>
            </a:pPr>
            <a:fld id="{1DE3C767-223D-F941-B3D8-59B39E7B2F04}"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58166705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RIGHT WITH DESCRI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441" y="1524000"/>
            <a:ext cx="3429159" cy="4571999"/>
          </a:xfrm>
          <a:noFill/>
        </p:spPr>
        <p:txBody>
          <a:bodyPr>
            <a:noAutofit/>
          </a:bodyPr>
          <a:lstStyle>
            <a:lvl1pPr marL="285750" indent="-285750">
              <a:spcBef>
                <a:spcPts val="900"/>
              </a:spcBef>
              <a:buFont typeface="Wingdings" charset="2"/>
              <a:buChar char="§"/>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1" name="Title 7"/>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12"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9" name="Picture Placeholder 2"/>
          <p:cNvSpPr>
            <a:spLocks noGrp="1"/>
          </p:cNvSpPr>
          <p:nvPr>
            <p:ph type="pic" sz="quarter" idx="14"/>
          </p:nvPr>
        </p:nvSpPr>
        <p:spPr>
          <a:xfrm>
            <a:off x="4267200" y="1524000"/>
            <a:ext cx="7312025" cy="4572000"/>
          </a:xfrm>
        </p:spPr>
        <p:txBody>
          <a:bodyPr tIns="1828800" rtlCol="0">
            <a:noAutofit/>
          </a:bodyPr>
          <a:lstStyle>
            <a:lvl1pPr marL="0" indent="0" algn="ctr">
              <a:buNone/>
              <a:defRPr/>
            </a:lvl1pPr>
          </a:lstStyle>
          <a:p>
            <a:pPr lvl="0"/>
            <a:r>
              <a:rPr lang="en-US" noProof="0"/>
              <a:t>Click icon to add picture</a:t>
            </a:r>
            <a:endParaRPr lang="en-US" noProof="0" dirty="0"/>
          </a:p>
        </p:txBody>
      </p:sp>
      <p:sp>
        <p:nvSpPr>
          <p:cNvPr id="6" name="Date Placeholder 4"/>
          <p:cNvSpPr>
            <a:spLocks noGrp="1"/>
          </p:cNvSpPr>
          <p:nvPr>
            <p:ph type="dt" sz="half" idx="15"/>
          </p:nvPr>
        </p:nvSpPr>
        <p:spPr/>
        <p:txBody>
          <a:bodyPr/>
          <a:lstStyle>
            <a:lvl1pPr>
              <a:defRPr/>
            </a:lvl1pPr>
          </a:lstStyle>
          <a:p>
            <a:pPr>
              <a:defRPr/>
            </a:pPr>
            <a:fld id="{3285FA1F-354A-9F4B-A316-DB7A56A1BB6E}" type="datetime3">
              <a:rPr lang="en-GB">
                <a:solidFill>
                  <a:srgbClr val="0081E3"/>
                </a:solidFill>
              </a:rPr>
              <a:pPr>
                <a:defRPr/>
              </a:pPr>
              <a:t>7 April, 2021</a:t>
            </a:fld>
            <a:endParaRPr>
              <a:solidFill>
                <a:srgbClr val="0081E3"/>
              </a:solidFill>
            </a:endParaRPr>
          </a:p>
        </p:txBody>
      </p:sp>
      <p:sp>
        <p:nvSpPr>
          <p:cNvPr id="7" name="Footer Placeholder 5"/>
          <p:cNvSpPr>
            <a:spLocks noGrp="1"/>
          </p:cNvSpPr>
          <p:nvPr>
            <p:ph type="ftr" sz="quarter" idx="16"/>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8" name="Slide Number Placeholder 6"/>
          <p:cNvSpPr>
            <a:spLocks noGrp="1"/>
          </p:cNvSpPr>
          <p:nvPr>
            <p:ph type="sldNum" sz="quarter" idx="17"/>
          </p:nvPr>
        </p:nvSpPr>
        <p:spPr/>
        <p:txBody>
          <a:bodyPr/>
          <a:lstStyle>
            <a:lvl1pPr>
              <a:defRPr smtClean="0">
                <a:solidFill>
                  <a:schemeClr val="accent5"/>
                </a:solidFill>
              </a:defRPr>
            </a:lvl1pPr>
          </a:lstStyle>
          <a:p>
            <a:pPr>
              <a:defRPr/>
            </a:pPr>
            <a:fld id="{7D76ECE8-05AD-DB49-BCC0-8F5AAD244B84}"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2641937885"/>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ICTURES WITH DESCRI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bwMode="ltGray">
          <a:xfrm>
            <a:off x="60944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9" name="Text Placeholder 3"/>
          <p:cNvSpPr>
            <a:spLocks noGrp="1"/>
          </p:cNvSpPr>
          <p:nvPr>
            <p:ph type="body" sz="half" idx="14"/>
          </p:nvPr>
        </p:nvSpPr>
        <p:spPr bwMode="ltGray">
          <a:xfrm>
            <a:off x="626672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1" name="Text Placeholder 7"/>
          <p:cNvSpPr>
            <a:spLocks noGrp="1"/>
          </p:cNvSpPr>
          <p:nvPr>
            <p:ph type="body" sz="quarter" idx="15"/>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2" name="Date Placeholder 4"/>
          <p:cNvSpPr>
            <a:spLocks noGrp="1"/>
          </p:cNvSpPr>
          <p:nvPr>
            <p:ph type="dt" sz="half" idx="16"/>
          </p:nvPr>
        </p:nvSpPr>
        <p:spPr/>
        <p:txBody>
          <a:bodyPr/>
          <a:lstStyle>
            <a:lvl1pPr>
              <a:defRPr/>
            </a:lvl1pPr>
          </a:lstStyle>
          <a:p>
            <a:pPr>
              <a:defRPr/>
            </a:pPr>
            <a:fld id="{D824C81C-40C2-E944-9F22-148677252C82}" type="datetime3">
              <a:rPr lang="en-GB">
                <a:solidFill>
                  <a:srgbClr val="0081E3"/>
                </a:solidFill>
              </a:rPr>
              <a:pPr>
                <a:defRPr/>
              </a:pPr>
              <a:t>7 April, 2021</a:t>
            </a:fld>
            <a:endParaRPr>
              <a:solidFill>
                <a:srgbClr val="0081E3"/>
              </a:solidFill>
            </a:endParaRPr>
          </a:p>
        </p:txBody>
      </p:sp>
      <p:sp>
        <p:nvSpPr>
          <p:cNvPr id="13" name="Footer Placeholder 5"/>
          <p:cNvSpPr>
            <a:spLocks noGrp="1"/>
          </p:cNvSpPr>
          <p:nvPr>
            <p:ph type="ftr" sz="quarter" idx="17"/>
          </p:nvPr>
        </p:nvSpPr>
        <p:spPr/>
        <p:txBody>
          <a:bodyPr/>
          <a:lstStyle>
            <a:lvl1pPr>
              <a:defRPr dirty="0"/>
            </a:lvl1pPr>
          </a:lstStyle>
          <a:p>
            <a:pPr>
              <a:defRPr/>
            </a:pPr>
            <a:r>
              <a:rPr lang="en-US">
                <a:solidFill>
                  <a:srgbClr val="0081E3"/>
                </a:solidFill>
              </a:rPr>
              <a:t>Private | Confidential | Internal Use Only </a:t>
            </a:r>
            <a:endParaRPr>
              <a:solidFill>
                <a:srgbClr val="0081E3"/>
              </a:solidFill>
            </a:endParaRPr>
          </a:p>
        </p:txBody>
      </p:sp>
      <p:sp>
        <p:nvSpPr>
          <p:cNvPr id="14" name="Slide Number Placeholder 6"/>
          <p:cNvSpPr>
            <a:spLocks noGrp="1"/>
          </p:cNvSpPr>
          <p:nvPr>
            <p:ph type="sldNum" sz="quarter" idx="18"/>
          </p:nvPr>
        </p:nvSpPr>
        <p:spPr/>
        <p:txBody>
          <a:bodyPr/>
          <a:lstStyle>
            <a:lvl1pPr>
              <a:defRPr smtClean="0">
                <a:solidFill>
                  <a:schemeClr val="accent5"/>
                </a:solidFill>
              </a:defRPr>
            </a:lvl1pPr>
          </a:lstStyle>
          <a:p>
            <a:pPr>
              <a:defRPr/>
            </a:pPr>
            <a:fld id="{D0DE3AF4-4DA1-854B-A5FD-CA72DF3C40BA}" type="slidenum">
              <a:rPr lang="uk-UA">
                <a:solidFill>
                  <a:srgbClr val="71797D"/>
                </a:solidFill>
              </a:rPr>
              <a:pPr>
                <a:defRPr/>
              </a:pPr>
              <a:t>‹#›</a:t>
            </a:fld>
            <a:endParaRPr lang="uk-UA" dirty="0">
              <a:solidFill>
                <a:srgbClr val="71797D"/>
              </a:solidFill>
            </a:endParaRPr>
          </a:p>
        </p:txBody>
      </p:sp>
    </p:spTree>
    <p:extLst>
      <p:ext uri="{BB962C8B-B14F-4D97-AF65-F5344CB8AC3E}">
        <p14:creationId xmlns:p14="http://schemas.microsoft.com/office/powerpoint/2010/main" val="1889519985"/>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PICTURES WITH DESCRI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bwMode="ltGray">
          <a:xfrm>
            <a:off x="60944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9" name="Text Placeholder 3"/>
          <p:cNvSpPr>
            <a:spLocks noGrp="1"/>
          </p:cNvSpPr>
          <p:nvPr>
            <p:ph type="body" sz="half" idx="14"/>
          </p:nvPr>
        </p:nvSpPr>
        <p:spPr bwMode="ltGray">
          <a:xfrm>
            <a:off x="438150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11" name="Text Placeholder 3"/>
          <p:cNvSpPr>
            <a:spLocks noGrp="1"/>
          </p:cNvSpPr>
          <p:nvPr>
            <p:ph type="body" sz="half" idx="16"/>
          </p:nvPr>
        </p:nvSpPr>
        <p:spPr bwMode="ltGray">
          <a:xfrm>
            <a:off x="8150384"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13" name="Text Placeholder 7"/>
          <p:cNvSpPr>
            <a:spLocks noGrp="1"/>
          </p:cNvSpPr>
          <p:nvPr>
            <p:ph type="body" sz="quarter" idx="17"/>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14" name="Date Placeholder 4"/>
          <p:cNvSpPr>
            <a:spLocks noGrp="1"/>
          </p:cNvSpPr>
          <p:nvPr>
            <p:ph type="dt" sz="half" idx="18"/>
          </p:nvPr>
        </p:nvSpPr>
        <p:spPr/>
        <p:txBody>
          <a:bodyPr/>
          <a:lstStyle>
            <a:lvl1pPr>
              <a:defRPr/>
            </a:lvl1pPr>
          </a:lstStyle>
          <a:p>
            <a:pPr>
              <a:defRPr/>
            </a:pPr>
            <a:fld id="{7B63BE0C-A935-5644-AE42-A561D37D067F}" type="datetime3">
              <a:rPr lang="en-GB">
                <a:solidFill>
                  <a:srgbClr val="0081E3"/>
                </a:solidFill>
              </a:rPr>
              <a:pPr>
                <a:defRPr/>
              </a:pPr>
              <a:t>7 April, 2021</a:t>
            </a:fld>
            <a:endParaRPr dirty="0">
              <a:solidFill>
                <a:srgbClr val="0081E3"/>
              </a:solidFill>
            </a:endParaRPr>
          </a:p>
        </p:txBody>
      </p:sp>
      <p:sp>
        <p:nvSpPr>
          <p:cNvPr id="15" name="Footer Placeholder 5"/>
          <p:cNvSpPr>
            <a:spLocks noGrp="1"/>
          </p:cNvSpPr>
          <p:nvPr>
            <p:ph type="ftr" sz="quarter" idx="19"/>
          </p:nvPr>
        </p:nvSpPr>
        <p:spPr/>
        <p:txBody>
          <a:bodyPr/>
          <a:lstStyle>
            <a:lvl1pPr>
              <a:defRPr smtClean="0"/>
            </a:lvl1pPr>
          </a:lstStyle>
          <a:p>
            <a:pPr>
              <a:defRPr/>
            </a:pPr>
            <a:r>
              <a:rPr lang="en-US">
                <a:solidFill>
                  <a:srgbClr val="0081E3"/>
                </a:solidFill>
              </a:rPr>
              <a:t>Private | Confidential | Internal Use Only </a:t>
            </a:r>
            <a:endParaRPr dirty="0">
              <a:solidFill>
                <a:srgbClr val="0081E3"/>
              </a:solidFill>
            </a:endParaRPr>
          </a:p>
        </p:txBody>
      </p:sp>
      <p:sp>
        <p:nvSpPr>
          <p:cNvPr id="16" name="Slide Number Placeholder 6"/>
          <p:cNvSpPr>
            <a:spLocks noGrp="1"/>
          </p:cNvSpPr>
          <p:nvPr>
            <p:ph type="sldNum" sz="quarter" idx="20"/>
          </p:nvPr>
        </p:nvSpPr>
        <p:spPr/>
        <p:txBody>
          <a:bodyPr/>
          <a:lstStyle>
            <a:lvl1pPr>
              <a:defRPr/>
            </a:lvl1pPr>
          </a:lstStyle>
          <a:p>
            <a:pPr>
              <a:defRPr/>
            </a:pPr>
            <a:fld id="{21633CF3-73D6-EB45-AEFC-AF45B2CB06B7}" type="slidenum">
              <a:rPr>
                <a:solidFill>
                  <a:srgbClr val="71797D"/>
                </a:solidFill>
              </a:rPr>
              <a:pPr>
                <a:defRPr/>
              </a:pPr>
              <a:t>‹#›</a:t>
            </a:fld>
            <a:endParaRPr dirty="0">
              <a:solidFill>
                <a:srgbClr val="71797D"/>
              </a:solidFill>
            </a:endParaRPr>
          </a:p>
        </p:txBody>
      </p:sp>
    </p:spTree>
    <p:extLst>
      <p:ext uri="{BB962C8B-B14F-4D97-AF65-F5344CB8AC3E}">
        <p14:creationId xmlns:p14="http://schemas.microsoft.com/office/powerpoint/2010/main" val="3149448052"/>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SLATE BG">
    <p:bg>
      <p:bgPr>
        <a:solidFill>
          <a:schemeClr val="accent5"/>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a:solidFill>
                  <a:schemeClr val="tx1"/>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984249" y="2971800"/>
            <a:ext cx="9074149" cy="1371600"/>
          </a:xfrm>
        </p:spPr>
        <p:txBody>
          <a:bodyPr>
            <a:noAutofit/>
          </a:bodyPr>
          <a:lstStyle>
            <a:lvl1pPr marL="0" indent="0">
              <a:lnSpc>
                <a:spcPct val="100000"/>
              </a:lnSpc>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Tree>
    <p:extLst>
      <p:ext uri="{BB962C8B-B14F-4D97-AF65-F5344CB8AC3E}">
        <p14:creationId xmlns:p14="http://schemas.microsoft.com/office/powerpoint/2010/main" val="78748997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WHITE BG">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solidFill>
                <a:srgbClr val="FFFFFF"/>
              </a:solidFill>
            </a:endParaRPr>
          </a:p>
        </p:txBody>
      </p:sp>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baseline="0">
                <a:solidFill>
                  <a:schemeClr val="tx2"/>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1026502" y="2971800"/>
            <a:ext cx="9031897" cy="1371600"/>
          </a:xfrm>
        </p:spPr>
        <p:txBody>
          <a:bodyPr>
            <a:noAutofit/>
          </a:bodyPr>
          <a:lstStyle>
            <a:lvl1pPr marL="0" indent="0">
              <a:lnSpc>
                <a:spcPct val="100000"/>
              </a:lnSpc>
              <a:spcBef>
                <a:spcPts val="0"/>
              </a:spcBef>
              <a:buFontTx/>
              <a:buNone/>
              <a:defRPr sz="2000" baseline="0">
                <a:solidFill>
                  <a:schemeClr val="accent5"/>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Tree>
    <p:extLst>
      <p:ext uri="{BB962C8B-B14F-4D97-AF65-F5344CB8AC3E}">
        <p14:creationId xmlns:p14="http://schemas.microsoft.com/office/powerpoint/2010/main" val="1612526164"/>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FULL-FRAM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ltGray">
          <a:xfrm>
            <a:off x="228600" y="228600"/>
            <a:ext cx="11734800" cy="6400800"/>
          </a:xfrm>
          <a:solidFill>
            <a:schemeClr val="bg2"/>
          </a:solidFill>
        </p:spPr>
        <p:txBody>
          <a:bodyPr tIns="2743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5" name="Text Placeholder 4"/>
          <p:cNvSpPr>
            <a:spLocks noGrp="1"/>
          </p:cNvSpPr>
          <p:nvPr>
            <p:ph type="body" sz="quarter" idx="10"/>
          </p:nvPr>
        </p:nvSpPr>
        <p:spPr>
          <a:xfrm>
            <a:off x="609600" y="533400"/>
            <a:ext cx="10515600" cy="2362200"/>
          </a:xfrm>
        </p:spPr>
        <p:txBody>
          <a:bodyPr>
            <a:noAutofit/>
          </a:bodyPr>
          <a:lstStyle>
            <a:lvl1pPr>
              <a:lnSpc>
                <a:spcPct val="100000"/>
              </a:lnSpc>
              <a:defRPr sz="4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56697406"/>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DIVIDER — BLUE">
    <p:bg>
      <p:bgPr>
        <a:solidFill>
          <a:schemeClr val="tx1"/>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solidFill>
                <a:srgbClr val="38414D"/>
              </a:solidFill>
              <a:latin typeface="Arial"/>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bg1"/>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275475140"/>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 DIVIDER — WHITE">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solidFill>
                <a:srgbClr val="FFFFFF"/>
              </a:solidFill>
            </a:endParaRPr>
          </a:p>
        </p:txBody>
      </p:sp>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solidFill>
                <a:srgbClr val="38414D"/>
              </a:solidFill>
              <a:latin typeface="Arial"/>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tx2"/>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accent5"/>
                </a:solidFill>
                <a:latin typeface="+mj-lt"/>
              </a:defRPr>
            </a:lvl1pPr>
          </a:lstStyle>
          <a:p>
            <a:pPr lvl="0"/>
            <a:r>
              <a:rPr lang="en-US"/>
              <a:t>Click to edit Master text styles</a:t>
            </a:r>
          </a:p>
        </p:txBody>
      </p:sp>
    </p:spTree>
    <p:extLst>
      <p:ext uri="{BB962C8B-B14F-4D97-AF65-F5344CB8AC3E}">
        <p14:creationId xmlns:p14="http://schemas.microsoft.com/office/powerpoint/2010/main" val="370943327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3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7" name="Text Placeholder 6"/>
          <p:cNvSpPr>
            <a:spLocks noGrp="1"/>
          </p:cNvSpPr>
          <p:nvPr>
            <p:ph type="body" sz="quarter" idx="14"/>
          </p:nvPr>
        </p:nvSpPr>
        <p:spPr>
          <a:xfrm>
            <a:off x="609600"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4375320"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6"/>
          </p:nvPr>
        </p:nvSpPr>
        <p:spPr>
          <a:xfrm>
            <a:off x="8141039" y="1524000"/>
            <a:ext cx="3438345"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7"/>
          </p:nvPr>
        </p:nvSpPr>
        <p:spPr/>
        <p:txBody>
          <a:bodyPr/>
          <a:lstStyle>
            <a:lvl1pPr>
              <a:defRPr/>
            </a:lvl1pPr>
          </a:lstStyle>
          <a:p>
            <a:pPr>
              <a:defRPr/>
            </a:pPr>
            <a:fld id="{C23C7357-AE06-834C-B3A1-35FD0728172B}" type="datetime3">
              <a:rPr lang="en-GB"/>
              <a:pPr>
                <a:defRPr/>
              </a:pPr>
              <a:t>7 April, 2021</a:t>
            </a:fld>
            <a:endParaRPr/>
          </a:p>
        </p:txBody>
      </p:sp>
      <p:sp>
        <p:nvSpPr>
          <p:cNvPr id="13" name="Footer Placeholder 4"/>
          <p:cNvSpPr>
            <a:spLocks noGrp="1"/>
          </p:cNvSpPr>
          <p:nvPr>
            <p:ph type="ftr" sz="quarter" idx="18"/>
          </p:nvPr>
        </p:nvSpPr>
        <p:spPr/>
        <p:txBody>
          <a:bodyPr/>
          <a:lstStyle>
            <a:lvl1pPr>
              <a:defRPr dirty="0"/>
            </a:lvl1pPr>
          </a:lstStyle>
          <a:p>
            <a:pPr>
              <a:defRPr/>
            </a:pPr>
            <a:r>
              <a:rPr lang="en-US"/>
              <a:t>Private | Confidential | Internal Use Only </a:t>
            </a:r>
            <a:endParaRPr/>
          </a:p>
        </p:txBody>
      </p:sp>
      <p:sp>
        <p:nvSpPr>
          <p:cNvPr id="14" name="Slide Number Placeholder 5"/>
          <p:cNvSpPr>
            <a:spLocks noGrp="1"/>
          </p:cNvSpPr>
          <p:nvPr>
            <p:ph type="sldNum" sz="quarter" idx="19"/>
          </p:nvPr>
        </p:nvSpPr>
        <p:spPr/>
        <p:txBody>
          <a:bodyPr/>
          <a:lstStyle>
            <a:lvl1pPr>
              <a:defRPr smtClean="0">
                <a:solidFill>
                  <a:schemeClr val="accent5"/>
                </a:solidFill>
              </a:defRPr>
            </a:lvl1pPr>
          </a:lstStyle>
          <a:p>
            <a:pPr>
              <a:defRPr/>
            </a:pPr>
            <a:fld id="{4D2DF056-ED5F-FE44-9F1A-A5D7866B25A9}" type="slidenum">
              <a:rPr lang="uk-UA"/>
              <a:pPr>
                <a:defRPr/>
              </a:pPr>
              <a:t>‹#›</a:t>
            </a:fld>
            <a:endParaRPr lang="uk-UA" dirty="0"/>
          </a:p>
        </p:txBody>
      </p:sp>
    </p:spTree>
    <p:extLst>
      <p:ext uri="{BB962C8B-B14F-4D97-AF65-F5344CB8AC3E}">
        <p14:creationId xmlns:p14="http://schemas.microsoft.com/office/powerpoint/2010/main" val="123911277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HANK YOU — BLUE">
    <p:bg>
      <p:bgPr>
        <a:solidFill>
          <a:schemeClr val="tx1"/>
        </a:solidFill>
        <a:effectLst/>
      </p:bgPr>
    </p:bg>
    <p:spTree>
      <p:nvGrpSpPr>
        <p:cNvPr id="1" name=""/>
        <p:cNvGrpSpPr/>
        <p:nvPr/>
      </p:nvGrpSpPr>
      <p:grpSpPr>
        <a:xfrm>
          <a:off x="0" y="0"/>
          <a:ext cx="0" cy="0"/>
          <a:chOff x="0" y="0"/>
          <a:chExt cx="0" cy="0"/>
        </a:xfrm>
      </p:grpSpPr>
      <p:pic>
        <p:nvPicPr>
          <p:cNvPr id="5"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Click to edit Master text styles</a:t>
            </a:r>
          </a:p>
        </p:txBody>
      </p:sp>
      <p:sp>
        <p:nvSpPr>
          <p:cNvPr id="32"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r>
              <a:rPr lang="en-US"/>
              <a:t>Click to edit Master text styles</a:t>
            </a:r>
          </a:p>
        </p:txBody>
      </p:sp>
    </p:spTree>
    <p:extLst>
      <p:ext uri="{BB962C8B-B14F-4D97-AF65-F5344CB8AC3E}">
        <p14:creationId xmlns:p14="http://schemas.microsoft.com/office/powerpoint/2010/main" val="2971394423"/>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HANK YOU — WHITE">
    <p:spTree>
      <p:nvGrpSpPr>
        <p:cNvPr id="1" name=""/>
        <p:cNvGrpSpPr/>
        <p:nvPr/>
      </p:nvGrpSpPr>
      <p:grpSpPr>
        <a:xfrm>
          <a:off x="0" y="0"/>
          <a:ext cx="0" cy="0"/>
          <a:chOff x="0" y="0"/>
          <a:chExt cx="0" cy="0"/>
        </a:xfrm>
      </p:grpSpPr>
      <p:sp>
        <p:nvSpPr>
          <p:cNvPr id="5"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solidFill>
                <a:srgbClr val="FFFFFF"/>
              </a:solidFill>
            </a:endParaRPr>
          </a:p>
        </p:txBody>
      </p:sp>
      <p:sp>
        <p:nvSpPr>
          <p:cNvPr id="6" name="TextBox 5"/>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solidFill>
                <a:srgbClr val="38414D"/>
              </a:solidFill>
              <a:latin typeface="Arial"/>
            </a:endParaRPr>
          </a:p>
        </p:txBody>
      </p:sp>
      <p:pic>
        <p:nvPicPr>
          <p:cNvPr id="8" name="Picture 10"/>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7513" y="334963"/>
            <a:ext cx="1911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4"/>
          <p:cNvSpPr>
            <a:spLocks noGrp="1"/>
          </p:cNvSpPr>
          <p:nvPr>
            <p:ph type="body" sz="quarter" idx="14"/>
          </p:nvPr>
        </p:nvSpPr>
        <p:spPr>
          <a:xfrm>
            <a:off x="609600" y="5049826"/>
            <a:ext cx="4876800" cy="2841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Click to edit Master text styles</a:t>
            </a:r>
          </a:p>
        </p:txBody>
      </p:sp>
      <p:sp>
        <p:nvSpPr>
          <p:cNvPr id="9" name="Title 1"/>
          <p:cNvSpPr>
            <a:spLocks noGrp="1"/>
          </p:cNvSpPr>
          <p:nvPr>
            <p:ph type="ctrTitle"/>
          </p:nvPr>
        </p:nvSpPr>
        <p:spPr>
          <a:xfrm>
            <a:off x="609600" y="3429000"/>
            <a:ext cx="7391400" cy="990600"/>
          </a:xfrm>
        </p:spPr>
        <p:txBody>
          <a:bodyPr anchor="b"/>
          <a:lstStyle>
            <a:lvl1pPr algn="l">
              <a:lnSpc>
                <a:spcPct val="100000"/>
              </a:lnSpc>
              <a:defRPr sz="4800" b="1" baseline="0">
                <a:solidFill>
                  <a:schemeClr val="tx2"/>
                </a:solidFill>
              </a:defRPr>
            </a:lvl1pPr>
          </a:lstStyle>
          <a:p>
            <a:r>
              <a:rPr lang="en-US"/>
              <a:t>Click to edit Master title style</a:t>
            </a:r>
            <a:endParaRPr lang="en-US" dirty="0"/>
          </a:p>
        </p:txBody>
      </p:sp>
      <p:sp>
        <p:nvSpPr>
          <p:cNvPr id="10" name="Text Placeholder 4"/>
          <p:cNvSpPr>
            <a:spLocks noGrp="1"/>
          </p:cNvSpPr>
          <p:nvPr>
            <p:ph type="body" sz="quarter" idx="15"/>
          </p:nvPr>
        </p:nvSpPr>
        <p:spPr>
          <a:xfrm>
            <a:off x="609600" y="5354626"/>
            <a:ext cx="4876800" cy="893774"/>
          </a:xfrm>
        </p:spPr>
        <p:txBody>
          <a:bodyPr rtlCol="0">
            <a:noAutofit/>
          </a:bodyPr>
          <a:lstStyle>
            <a:lvl1pPr marL="0" indent="0">
              <a:lnSpc>
                <a:spcPct val="100000"/>
              </a:lnSpc>
              <a:buNone/>
              <a:defRPr lang="en-US" sz="1600" b="0" baseline="0" dirty="0" smtClean="0">
                <a:solidFill>
                  <a:schemeClr val="tx1"/>
                </a:solidFill>
                <a:latin typeface="+mj-lt"/>
                <a:ea typeface="+mj-ea"/>
                <a:cs typeface="+mj-cs"/>
              </a:defRPr>
            </a:lvl1pPr>
          </a:lstStyle>
          <a:p>
            <a:pPr lvl="0"/>
            <a:r>
              <a:rPr lang="en-US"/>
              <a:t>Click to edit Master text styles</a:t>
            </a:r>
          </a:p>
        </p:txBody>
      </p:sp>
    </p:spTree>
    <p:extLst>
      <p:ext uri="{BB962C8B-B14F-4D97-AF65-F5344CB8AC3E}">
        <p14:creationId xmlns:p14="http://schemas.microsoft.com/office/powerpoint/2010/main" val="89979120"/>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VER WITH LARGE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3225"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9600" y="3581400"/>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Edit Master text styles</a:t>
            </a:r>
          </a:p>
        </p:txBody>
      </p:sp>
      <p:sp>
        <p:nvSpPr>
          <p:cNvPr id="14" name="Text Placeholder 4"/>
          <p:cNvSpPr>
            <a:spLocks noGrp="1"/>
          </p:cNvSpPr>
          <p:nvPr>
            <p:ph type="body" sz="quarter" idx="14"/>
          </p:nvPr>
        </p:nvSpPr>
        <p:spPr>
          <a:xfrm>
            <a:off x="609118"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Edit Master text styles</a:t>
            </a:r>
          </a:p>
        </p:txBody>
      </p:sp>
      <p:sp>
        <p:nvSpPr>
          <p:cNvPr id="5" name="Text Placeholder 4"/>
          <p:cNvSpPr>
            <a:spLocks noGrp="1"/>
          </p:cNvSpPr>
          <p:nvPr>
            <p:ph type="body" sz="quarter" idx="15"/>
          </p:nvPr>
        </p:nvSpPr>
        <p:spPr>
          <a:xfrm>
            <a:off x="609600" y="1905000"/>
            <a:ext cx="7772882"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Edit Master text styles</a:t>
            </a:r>
          </a:p>
          <a:p>
            <a:pPr lvl="1"/>
            <a:r>
              <a:rPr lang="en-US"/>
              <a:t>Second level</a:t>
            </a:r>
          </a:p>
        </p:txBody>
      </p:sp>
      <p:sp>
        <p:nvSpPr>
          <p:cNvPr id="32" name="Title 1"/>
          <p:cNvSpPr>
            <a:spLocks noGrp="1"/>
          </p:cNvSpPr>
          <p:nvPr>
            <p:ph type="ctrTitle"/>
          </p:nvPr>
        </p:nvSpPr>
        <p:spPr>
          <a:xfrm>
            <a:off x="609118" y="560509"/>
            <a:ext cx="7772882"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29978051"/>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VER WITH BLUE BACKGROUND">
    <p:bg>
      <p:bgPr>
        <a:solidFill>
          <a:schemeClr val="tx1"/>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1638" y="5791200"/>
            <a:ext cx="19113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76"/>
          <p:cNvSpPr>
            <a:spLocks noGrp="1"/>
          </p:cNvSpPr>
          <p:nvPr>
            <p:ph type="body" sz="quarter" idx="12"/>
          </p:nvPr>
        </p:nvSpPr>
        <p:spPr>
          <a:xfrm>
            <a:off x="608787" y="3578322"/>
            <a:ext cx="3753268" cy="231678"/>
          </a:xfrm>
        </p:spPr>
        <p:txBody>
          <a:bodyPr anchor="ctr">
            <a:noAutofit/>
          </a:bodyPr>
          <a:lstStyle>
            <a:lvl1pPr marL="0" indent="0" algn="l">
              <a:lnSpc>
                <a:spcPct val="100000"/>
              </a:lnSpc>
              <a:buNone/>
              <a:defRPr sz="1000" cap="all" baseline="0">
                <a:solidFill>
                  <a:schemeClr val="bg1"/>
                </a:solidFill>
              </a:defRPr>
            </a:lvl1pPr>
          </a:lstStyle>
          <a:p>
            <a:pPr lvl="0"/>
            <a:r>
              <a:rPr lang="en-US"/>
              <a:t>Edit Master text styles</a:t>
            </a:r>
          </a:p>
        </p:txBody>
      </p:sp>
      <p:sp>
        <p:nvSpPr>
          <p:cNvPr id="14" name="Text Placeholder 4"/>
          <p:cNvSpPr>
            <a:spLocks noGrp="1"/>
          </p:cNvSpPr>
          <p:nvPr>
            <p:ph type="body" sz="quarter" idx="14"/>
          </p:nvPr>
        </p:nvSpPr>
        <p:spPr>
          <a:xfrm>
            <a:off x="608305" y="3314513"/>
            <a:ext cx="4876800" cy="202169"/>
          </a:xfrm>
        </p:spPr>
        <p:txBody>
          <a:bodyPr rtlCol="0">
            <a:noAutofit/>
          </a:bodyPr>
          <a:lstStyle>
            <a:lvl1pPr marL="0" indent="0">
              <a:lnSpc>
                <a:spcPct val="100000"/>
              </a:lnSpc>
              <a:buNone/>
              <a:defRPr lang="en-US" sz="1600" b="0" dirty="0" smtClean="0">
                <a:solidFill>
                  <a:schemeClr val="bg1"/>
                </a:solidFill>
                <a:latin typeface="+mj-lt"/>
                <a:ea typeface="+mj-ea"/>
                <a:cs typeface="+mj-cs"/>
              </a:defRPr>
            </a:lvl1pPr>
          </a:lstStyle>
          <a:p>
            <a:pPr lvl="0"/>
            <a:r>
              <a:rPr lang="en-US"/>
              <a:t>Edit Master text styles</a:t>
            </a:r>
          </a:p>
        </p:txBody>
      </p:sp>
      <p:sp>
        <p:nvSpPr>
          <p:cNvPr id="5" name="Text Placeholder 4"/>
          <p:cNvSpPr>
            <a:spLocks noGrp="1"/>
          </p:cNvSpPr>
          <p:nvPr>
            <p:ph type="body" sz="quarter" idx="15"/>
          </p:nvPr>
        </p:nvSpPr>
        <p:spPr>
          <a:xfrm>
            <a:off x="608786" y="1905000"/>
            <a:ext cx="7773695" cy="1143000"/>
          </a:xfrm>
        </p:spPr>
        <p:txBody>
          <a:bodyPr>
            <a:no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Edit Master text styles</a:t>
            </a:r>
          </a:p>
          <a:p>
            <a:pPr lvl="1"/>
            <a:r>
              <a:rPr lang="en-US"/>
              <a:t>Second level</a:t>
            </a:r>
          </a:p>
        </p:txBody>
      </p:sp>
      <p:sp>
        <p:nvSpPr>
          <p:cNvPr id="32" name="Title 1"/>
          <p:cNvSpPr>
            <a:spLocks noGrp="1"/>
          </p:cNvSpPr>
          <p:nvPr>
            <p:ph type="ctrTitle"/>
          </p:nvPr>
        </p:nvSpPr>
        <p:spPr>
          <a:xfrm>
            <a:off x="608304" y="560509"/>
            <a:ext cx="7773695" cy="1268291"/>
          </a:xfrm>
        </p:spPr>
        <p:txBody>
          <a:bodyPr anchor="b">
            <a:noAutofit/>
          </a:bodyPr>
          <a:lstStyle>
            <a:lvl1pPr algn="l">
              <a:lnSpc>
                <a:spcPct val="100000"/>
              </a:lnSpc>
              <a:defRPr sz="48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18218318"/>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OVER WITH LOWER IMAGE">
    <p:bg>
      <p:bgPr>
        <a:solidFill>
          <a:schemeClr val="bg2"/>
        </a:solidFill>
        <a:effectLst/>
      </p:bgPr>
    </p:bg>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175" y="0"/>
            <a:ext cx="1218882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113963" y="149225"/>
            <a:ext cx="1911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76"/>
          <p:cNvSpPr>
            <a:spLocks noGrp="1"/>
          </p:cNvSpPr>
          <p:nvPr>
            <p:ph type="body" sz="quarter" idx="12"/>
          </p:nvPr>
        </p:nvSpPr>
        <p:spPr>
          <a:xfrm>
            <a:off x="9213937" y="2252082"/>
            <a:ext cx="2590800" cy="186318"/>
          </a:xfrm>
        </p:spPr>
        <p:txBody>
          <a:bodyPr anchor="ctr">
            <a:noAutofit/>
          </a:bodyPr>
          <a:lstStyle>
            <a:lvl1pPr marL="0" indent="0" algn="r">
              <a:lnSpc>
                <a:spcPct val="100000"/>
              </a:lnSpc>
              <a:buNone/>
              <a:defRPr sz="1000" cap="all" baseline="0">
                <a:solidFill>
                  <a:schemeClr val="tx1"/>
                </a:solidFill>
              </a:defRPr>
            </a:lvl1pPr>
          </a:lstStyle>
          <a:p>
            <a:pPr lvl="0"/>
            <a:r>
              <a:rPr lang="en-US"/>
              <a:t>Edit Master text styles</a:t>
            </a:r>
          </a:p>
        </p:txBody>
      </p:sp>
      <p:sp>
        <p:nvSpPr>
          <p:cNvPr id="16" name="Text Placeholder 4"/>
          <p:cNvSpPr>
            <a:spLocks noGrp="1"/>
          </p:cNvSpPr>
          <p:nvPr>
            <p:ph type="body" sz="quarter" idx="14"/>
          </p:nvPr>
        </p:nvSpPr>
        <p:spPr>
          <a:xfrm>
            <a:off x="8680537" y="1944017"/>
            <a:ext cx="3124200" cy="243495"/>
          </a:xfrm>
        </p:spPr>
        <p:txBody>
          <a:bodyPr rtlCol="0">
            <a:noAutofit/>
          </a:bodyPr>
          <a:lstStyle>
            <a:lvl1pPr marL="0" indent="0" algn="r">
              <a:lnSpc>
                <a:spcPct val="100000"/>
              </a:lnSpc>
              <a:spcBef>
                <a:spcPct val="0"/>
              </a:spcBef>
              <a:buNone/>
              <a:defRPr lang="en-US" sz="1600" b="0" dirty="0" smtClean="0">
                <a:solidFill>
                  <a:schemeClr val="tx1"/>
                </a:solidFill>
                <a:latin typeface="+mj-lt"/>
                <a:ea typeface="+mj-ea"/>
                <a:cs typeface="+mj-cs"/>
              </a:defRPr>
            </a:lvl1pPr>
          </a:lstStyle>
          <a:p>
            <a:pPr lvl="0"/>
            <a:r>
              <a:rPr lang="en-US"/>
              <a:t>Edit Master text styles</a:t>
            </a:r>
          </a:p>
        </p:txBody>
      </p:sp>
      <p:sp>
        <p:nvSpPr>
          <p:cNvPr id="9" name="Text Placeholder 4"/>
          <p:cNvSpPr>
            <a:spLocks noGrp="1"/>
          </p:cNvSpPr>
          <p:nvPr>
            <p:ph type="body" sz="quarter" idx="15"/>
          </p:nvPr>
        </p:nvSpPr>
        <p:spPr>
          <a:xfrm>
            <a:off x="457200" y="1905000"/>
            <a:ext cx="7772400" cy="685800"/>
          </a:xfrm>
        </p:spPr>
        <p:txBody>
          <a:bodyPr>
            <a:noAutofit/>
          </a:bodyPr>
          <a:lstStyle>
            <a:lvl1pPr marL="0" indent="0">
              <a:lnSpc>
                <a:spcPct val="100000"/>
              </a:lnSpc>
              <a:spcBef>
                <a:spcPts val="0"/>
              </a:spcBef>
              <a:buFontTx/>
              <a:buNone/>
              <a:defRPr sz="2000" baseline="0">
                <a:solidFill>
                  <a:schemeClr val="accent5"/>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a:t>Edit Master text styles</a:t>
            </a:r>
          </a:p>
          <a:p>
            <a:pPr lvl="1"/>
            <a:r>
              <a:rPr lang="en-US"/>
              <a:t>Second level</a:t>
            </a:r>
          </a:p>
        </p:txBody>
      </p:sp>
      <p:sp>
        <p:nvSpPr>
          <p:cNvPr id="10" name="Title 1"/>
          <p:cNvSpPr>
            <a:spLocks noGrp="1"/>
          </p:cNvSpPr>
          <p:nvPr>
            <p:ph type="ctrTitle"/>
          </p:nvPr>
        </p:nvSpPr>
        <p:spPr>
          <a:xfrm>
            <a:off x="456718" y="560509"/>
            <a:ext cx="7772400" cy="1268291"/>
          </a:xfrm>
        </p:spPr>
        <p:txBody>
          <a:bodyPr anchor="b">
            <a:noAutofit/>
          </a:bodyPr>
          <a:lstStyle>
            <a:lvl1pPr algn="l">
              <a:lnSpc>
                <a:spcPct val="100000"/>
              </a:lnSpc>
              <a:defRPr sz="4800" b="1"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619219508"/>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FLOWED TEXT">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sz="3000" baseline="0"/>
            </a:lvl1pPr>
          </a:lstStyle>
          <a:p>
            <a:r>
              <a:rPr lang="en-US"/>
              <a:t>Click to edit Master title style</a:t>
            </a:r>
            <a:endParaRPr dirty="0"/>
          </a:p>
        </p:txBody>
      </p:sp>
      <p:sp>
        <p:nvSpPr>
          <p:cNvPr id="15" name="Text Placeholder 7"/>
          <p:cNvSpPr>
            <a:spLocks noGrp="1"/>
          </p:cNvSpPr>
          <p:nvPr>
            <p:ph type="body" sz="quarter" idx="13"/>
          </p:nvPr>
        </p:nvSpPr>
        <p:spPr>
          <a:xfrm>
            <a:off x="609441" y="980728"/>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10" name="Text Placeholder 9"/>
          <p:cNvSpPr>
            <a:spLocks noGrp="1"/>
          </p:cNvSpPr>
          <p:nvPr>
            <p:ph type="body" sz="quarter" idx="14"/>
          </p:nvPr>
        </p:nvSpPr>
        <p:spPr>
          <a:xfrm>
            <a:off x="612062" y="1484784"/>
            <a:ext cx="10967322" cy="4558768"/>
          </a:xfrm>
        </p:spPr>
        <p:txBody>
          <a:bodyPr numCol="3" spcCol="540000"/>
          <a:lstStyle>
            <a:lvl1pPr marL="0" indent="0">
              <a:buNone/>
              <a:defRPr sz="1600" b="1">
                <a:solidFill>
                  <a:schemeClr val="tx2"/>
                </a:solidFill>
              </a:defRPr>
            </a:lvl1pPr>
            <a:lvl2pPr marL="0" indent="0" algn="l">
              <a:buNone/>
              <a:tabLst/>
              <a:defRPr sz="1200"/>
            </a:lvl2pPr>
            <a:lvl3pPr marL="0" indent="-180000">
              <a:buClr>
                <a:schemeClr val="tx2"/>
              </a:buClr>
              <a:buFont typeface="Wingdings" charset="2"/>
              <a:buChar char="§"/>
              <a:tabLst/>
              <a:defRPr sz="1200"/>
            </a:lvl3pPr>
            <a:lvl4pPr marL="360000" indent="-180000">
              <a:buClr>
                <a:schemeClr val="bg2"/>
              </a:buClr>
              <a:buFont typeface="Wingdings" charset="2"/>
              <a:buChar char="§"/>
              <a:tabLst/>
              <a:defRPr sz="1200"/>
            </a:lvl4pPr>
            <a:lvl5pPr marL="540000" indent="-180000">
              <a:buClr>
                <a:schemeClr val="bg2"/>
              </a:buClr>
              <a:buFont typeface="Wingdings" charset="2"/>
              <a:buChar cha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5"/>
          </p:nvPr>
        </p:nvSpPr>
        <p:spPr/>
        <p:txBody>
          <a:bodyPr/>
          <a:lstStyle>
            <a:lvl1pPr>
              <a:defRPr/>
            </a:lvl1pPr>
          </a:lstStyle>
          <a:p>
            <a:pPr>
              <a:defRPr/>
            </a:pPr>
            <a:fld id="{0501F781-4A15-CD40-8BC7-2A1570CB93C5}" type="datetime3">
              <a:rPr lang="en-GB"/>
              <a:pPr>
                <a:defRPr/>
              </a:pPr>
              <a:t>7 April, 2021</a:t>
            </a:fld>
            <a:endParaRPr/>
          </a:p>
        </p:txBody>
      </p:sp>
      <p:sp>
        <p:nvSpPr>
          <p:cNvPr id="6" name="Footer Placeholder 5"/>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7" name="Slide Number Placeholder 6"/>
          <p:cNvSpPr>
            <a:spLocks noGrp="1"/>
          </p:cNvSpPr>
          <p:nvPr>
            <p:ph type="sldNum" sz="quarter" idx="17"/>
          </p:nvPr>
        </p:nvSpPr>
        <p:spPr/>
        <p:txBody>
          <a:bodyPr/>
          <a:lstStyle>
            <a:lvl1pPr>
              <a:defRPr smtClean="0">
                <a:solidFill>
                  <a:schemeClr val="accent5"/>
                </a:solidFill>
              </a:defRPr>
            </a:lvl1pPr>
          </a:lstStyle>
          <a:p>
            <a:pPr>
              <a:defRPr/>
            </a:pPr>
            <a:fld id="{7CED81C7-3F2F-A545-A9C1-64C62A431287}" type="slidenum">
              <a:rPr lang="uk-UA"/>
              <a:pPr>
                <a:defRPr/>
              </a:pPr>
              <a:t>‹#›</a:t>
            </a:fld>
            <a:endParaRPr lang="uk-UA" dirty="0"/>
          </a:p>
        </p:txBody>
      </p:sp>
    </p:spTree>
    <p:extLst>
      <p:ext uri="{BB962C8B-B14F-4D97-AF65-F5344CB8AC3E}">
        <p14:creationId xmlns:p14="http://schemas.microsoft.com/office/powerpoint/2010/main" val="2814388124"/>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7" name="Text Placeholder 6"/>
          <p:cNvSpPr>
            <a:spLocks noGrp="1"/>
          </p:cNvSpPr>
          <p:nvPr>
            <p:ph type="body" sz="quarter" idx="14"/>
          </p:nvPr>
        </p:nvSpPr>
        <p:spPr>
          <a:xfrm>
            <a:off x="609600" y="1524000"/>
            <a:ext cx="109728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D0019BAE-462F-BE45-A42B-E3D348A0632E}" type="datetime3">
              <a:rPr lang="en-GB"/>
              <a:pPr>
                <a:defRPr/>
              </a:pPr>
              <a:t>7 April, 2021</a:t>
            </a:fld>
            <a:endParaRPr/>
          </a:p>
        </p:txBody>
      </p:sp>
      <p:sp>
        <p:nvSpPr>
          <p:cNvPr id="6" name="Footer Placeholder 4"/>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8" name="Slide Number Placeholder 5"/>
          <p:cNvSpPr>
            <a:spLocks noGrp="1"/>
          </p:cNvSpPr>
          <p:nvPr>
            <p:ph type="sldNum" sz="quarter" idx="17"/>
          </p:nvPr>
        </p:nvSpPr>
        <p:spPr/>
        <p:txBody>
          <a:bodyPr/>
          <a:lstStyle>
            <a:lvl1pPr>
              <a:defRPr smtClean="0">
                <a:solidFill>
                  <a:schemeClr val="accent5"/>
                </a:solidFill>
              </a:defRPr>
            </a:lvl1pPr>
          </a:lstStyle>
          <a:p>
            <a:pPr>
              <a:defRPr/>
            </a:pPr>
            <a:fld id="{71999E1E-CE6C-4B40-A20C-38E6E2AA2845}" type="slidenum">
              <a:rPr lang="uk-UA"/>
              <a:pPr>
                <a:defRPr/>
              </a:pPr>
              <a:t>‹#›</a:t>
            </a:fld>
            <a:endParaRPr lang="uk-UA" dirty="0"/>
          </a:p>
        </p:txBody>
      </p:sp>
    </p:spTree>
    <p:extLst>
      <p:ext uri="{BB962C8B-B14F-4D97-AF65-F5344CB8AC3E}">
        <p14:creationId xmlns:p14="http://schemas.microsoft.com/office/powerpoint/2010/main" val="2754838007"/>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2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7" name="Text Placeholder 6"/>
          <p:cNvSpPr>
            <a:spLocks noGrp="1"/>
          </p:cNvSpPr>
          <p:nvPr>
            <p:ph type="body" sz="quarter" idx="14"/>
          </p:nvPr>
        </p:nvSpPr>
        <p:spPr>
          <a:xfrm>
            <a:off x="609600" y="1524000"/>
            <a:ext cx="5181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1524000"/>
            <a:ext cx="5181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p:txBody>
          <a:bodyPr/>
          <a:lstStyle>
            <a:lvl1pPr>
              <a:defRPr/>
            </a:lvl1pPr>
          </a:lstStyle>
          <a:p>
            <a:pPr>
              <a:defRPr/>
            </a:pPr>
            <a:fld id="{066FD9C2-2F86-2446-911F-5258AF9B77DF}" type="datetime3">
              <a:rPr lang="en-GB"/>
              <a:pPr>
                <a:defRPr/>
              </a:pPr>
              <a:t>7 April, 2021</a:t>
            </a:fld>
            <a:endParaRPr/>
          </a:p>
        </p:txBody>
      </p:sp>
      <p:sp>
        <p:nvSpPr>
          <p:cNvPr id="8" name="Footer Placeholder 4"/>
          <p:cNvSpPr>
            <a:spLocks noGrp="1"/>
          </p:cNvSpPr>
          <p:nvPr>
            <p:ph type="ftr" sz="quarter" idx="17"/>
          </p:nvPr>
        </p:nvSpPr>
        <p:spPr/>
        <p:txBody>
          <a:bodyPr/>
          <a:lstStyle>
            <a:lvl1pPr>
              <a:defRPr dirty="0"/>
            </a:lvl1pPr>
          </a:lstStyle>
          <a:p>
            <a:pPr>
              <a:defRPr/>
            </a:pPr>
            <a:r>
              <a:rPr lang="en-US"/>
              <a:t>Private | Confidential | Internal Use Only </a:t>
            </a:r>
            <a:endParaRPr/>
          </a:p>
        </p:txBody>
      </p:sp>
      <p:sp>
        <p:nvSpPr>
          <p:cNvPr id="12" name="Slide Number Placeholder 5"/>
          <p:cNvSpPr>
            <a:spLocks noGrp="1"/>
          </p:cNvSpPr>
          <p:nvPr>
            <p:ph type="sldNum" sz="quarter" idx="18"/>
          </p:nvPr>
        </p:nvSpPr>
        <p:spPr/>
        <p:txBody>
          <a:bodyPr/>
          <a:lstStyle>
            <a:lvl1pPr>
              <a:defRPr smtClean="0">
                <a:solidFill>
                  <a:schemeClr val="accent5"/>
                </a:solidFill>
              </a:defRPr>
            </a:lvl1pPr>
          </a:lstStyle>
          <a:p>
            <a:pPr>
              <a:defRPr/>
            </a:pPr>
            <a:fld id="{A5F3B5BA-D764-694E-8D55-09E89F73869B}" type="slidenum">
              <a:rPr lang="uk-UA"/>
              <a:pPr>
                <a:defRPr/>
              </a:pPr>
              <a:t>‹#›</a:t>
            </a:fld>
            <a:endParaRPr lang="uk-UA" dirty="0"/>
          </a:p>
        </p:txBody>
      </p:sp>
    </p:spTree>
    <p:extLst>
      <p:ext uri="{BB962C8B-B14F-4D97-AF65-F5344CB8AC3E}">
        <p14:creationId xmlns:p14="http://schemas.microsoft.com/office/powerpoint/2010/main" val="3842336563"/>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AND 2 COL TEXT + HEADING">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7" name="Text Placeholder 6"/>
          <p:cNvSpPr>
            <a:spLocks noGrp="1"/>
          </p:cNvSpPr>
          <p:nvPr>
            <p:ph type="body" sz="quarter" idx="14"/>
          </p:nvPr>
        </p:nvSpPr>
        <p:spPr>
          <a:xfrm>
            <a:off x="609600" y="2057400"/>
            <a:ext cx="5181600" cy="4038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6394471" y="2057400"/>
            <a:ext cx="5181600" cy="4038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7"/>
          </p:nvPr>
        </p:nvSpPr>
        <p:spPr>
          <a:xfrm>
            <a:off x="6383007"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Edit Master text styles</a:t>
            </a:r>
          </a:p>
        </p:txBody>
      </p:sp>
      <p:sp>
        <p:nvSpPr>
          <p:cNvPr id="13" name="Text Placeholder 2"/>
          <p:cNvSpPr>
            <a:spLocks noGrp="1"/>
          </p:cNvSpPr>
          <p:nvPr>
            <p:ph type="body" sz="quarter" idx="18"/>
          </p:nvPr>
        </p:nvSpPr>
        <p:spPr>
          <a:xfrm>
            <a:off x="609441" y="1524000"/>
            <a:ext cx="5181600" cy="381000"/>
          </a:xfrm>
        </p:spPr>
        <p:txBody>
          <a:bodyPr>
            <a:normAutofit/>
          </a:bodyPr>
          <a:lstStyle>
            <a:lvl1pPr marL="182875" marR="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sz="2000" b="1">
                <a:solidFill>
                  <a:schemeClr val="tx2"/>
                </a:solidFill>
              </a:defRPr>
            </a:lvl1pPr>
          </a:lstStyle>
          <a:p>
            <a:pPr lvl="0"/>
            <a:r>
              <a:rPr lang="en-US"/>
              <a:t>Edit Master text styles</a:t>
            </a:r>
          </a:p>
        </p:txBody>
      </p:sp>
      <p:sp>
        <p:nvSpPr>
          <p:cNvPr id="8" name="Date Placeholder 3"/>
          <p:cNvSpPr>
            <a:spLocks noGrp="1"/>
          </p:cNvSpPr>
          <p:nvPr>
            <p:ph type="dt" sz="half" idx="19"/>
          </p:nvPr>
        </p:nvSpPr>
        <p:spPr/>
        <p:txBody>
          <a:bodyPr/>
          <a:lstStyle>
            <a:lvl1pPr>
              <a:defRPr/>
            </a:lvl1pPr>
          </a:lstStyle>
          <a:p>
            <a:pPr>
              <a:defRPr/>
            </a:pPr>
            <a:fld id="{D4F8ACCD-35EB-6642-A8A5-46FC9840691A}" type="datetime3">
              <a:rPr lang="en-GB"/>
              <a:pPr>
                <a:defRPr/>
              </a:pPr>
              <a:t>7 April, 2021</a:t>
            </a:fld>
            <a:endParaRPr/>
          </a:p>
        </p:txBody>
      </p:sp>
      <p:sp>
        <p:nvSpPr>
          <p:cNvPr id="14" name="Footer Placeholder 4"/>
          <p:cNvSpPr>
            <a:spLocks noGrp="1"/>
          </p:cNvSpPr>
          <p:nvPr>
            <p:ph type="ftr" sz="quarter" idx="20"/>
          </p:nvPr>
        </p:nvSpPr>
        <p:spPr/>
        <p:txBody>
          <a:bodyPr/>
          <a:lstStyle>
            <a:lvl1pPr>
              <a:defRPr dirty="0"/>
            </a:lvl1pPr>
          </a:lstStyle>
          <a:p>
            <a:pPr>
              <a:defRPr/>
            </a:pPr>
            <a:r>
              <a:rPr lang="en-US"/>
              <a:t>Private | Confidential | Internal Use Only </a:t>
            </a:r>
            <a:endParaRPr/>
          </a:p>
        </p:txBody>
      </p:sp>
      <p:sp>
        <p:nvSpPr>
          <p:cNvPr id="15" name="Slide Number Placeholder 5"/>
          <p:cNvSpPr>
            <a:spLocks noGrp="1"/>
          </p:cNvSpPr>
          <p:nvPr>
            <p:ph type="sldNum" sz="quarter" idx="21"/>
          </p:nvPr>
        </p:nvSpPr>
        <p:spPr/>
        <p:txBody>
          <a:bodyPr/>
          <a:lstStyle>
            <a:lvl1pPr>
              <a:defRPr smtClean="0">
                <a:solidFill>
                  <a:schemeClr val="accent5"/>
                </a:solidFill>
              </a:defRPr>
            </a:lvl1pPr>
          </a:lstStyle>
          <a:p>
            <a:pPr>
              <a:defRPr/>
            </a:pPr>
            <a:fld id="{09405C1F-D0D4-0145-A857-4B3217C3DBDA}" type="slidenum">
              <a:rPr lang="uk-UA"/>
              <a:pPr>
                <a:defRPr/>
              </a:pPr>
              <a:t>‹#›</a:t>
            </a:fld>
            <a:endParaRPr lang="uk-UA" dirty="0"/>
          </a:p>
        </p:txBody>
      </p:sp>
    </p:spTree>
    <p:extLst>
      <p:ext uri="{BB962C8B-B14F-4D97-AF65-F5344CB8AC3E}">
        <p14:creationId xmlns:p14="http://schemas.microsoft.com/office/powerpoint/2010/main" val="2374173850"/>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AND 3 COL TEXT">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7" name="Text Placeholder 6"/>
          <p:cNvSpPr>
            <a:spLocks noGrp="1"/>
          </p:cNvSpPr>
          <p:nvPr>
            <p:ph type="body" sz="quarter" idx="14"/>
          </p:nvPr>
        </p:nvSpPr>
        <p:spPr>
          <a:xfrm>
            <a:off x="609600" y="1524000"/>
            <a:ext cx="3438345"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6"/>
          <p:cNvSpPr>
            <a:spLocks noGrp="1"/>
          </p:cNvSpPr>
          <p:nvPr>
            <p:ph type="body" sz="quarter" idx="15"/>
          </p:nvPr>
        </p:nvSpPr>
        <p:spPr>
          <a:xfrm>
            <a:off x="4375320" y="1524000"/>
            <a:ext cx="3438345"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p:cNvSpPr>
            <a:spLocks noGrp="1"/>
          </p:cNvSpPr>
          <p:nvPr>
            <p:ph type="body" sz="quarter" idx="16"/>
          </p:nvPr>
        </p:nvSpPr>
        <p:spPr>
          <a:xfrm>
            <a:off x="8141039" y="1524000"/>
            <a:ext cx="3438345"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7"/>
          </p:nvPr>
        </p:nvSpPr>
        <p:spPr/>
        <p:txBody>
          <a:bodyPr/>
          <a:lstStyle>
            <a:lvl1pPr>
              <a:defRPr/>
            </a:lvl1pPr>
          </a:lstStyle>
          <a:p>
            <a:pPr>
              <a:defRPr/>
            </a:pPr>
            <a:fld id="{C23C7357-AE06-834C-B3A1-35FD0728172B}" type="datetime3">
              <a:rPr lang="en-GB"/>
              <a:pPr>
                <a:defRPr/>
              </a:pPr>
              <a:t>7 April, 2021</a:t>
            </a:fld>
            <a:endParaRPr/>
          </a:p>
        </p:txBody>
      </p:sp>
      <p:sp>
        <p:nvSpPr>
          <p:cNvPr id="13" name="Footer Placeholder 4"/>
          <p:cNvSpPr>
            <a:spLocks noGrp="1"/>
          </p:cNvSpPr>
          <p:nvPr>
            <p:ph type="ftr" sz="quarter" idx="18"/>
          </p:nvPr>
        </p:nvSpPr>
        <p:spPr/>
        <p:txBody>
          <a:bodyPr/>
          <a:lstStyle>
            <a:lvl1pPr>
              <a:defRPr dirty="0"/>
            </a:lvl1pPr>
          </a:lstStyle>
          <a:p>
            <a:pPr>
              <a:defRPr/>
            </a:pPr>
            <a:r>
              <a:rPr lang="en-US"/>
              <a:t>Private | Confidential | Internal Use Only </a:t>
            </a:r>
            <a:endParaRPr/>
          </a:p>
        </p:txBody>
      </p:sp>
      <p:sp>
        <p:nvSpPr>
          <p:cNvPr id="14" name="Slide Number Placeholder 5"/>
          <p:cNvSpPr>
            <a:spLocks noGrp="1"/>
          </p:cNvSpPr>
          <p:nvPr>
            <p:ph type="sldNum" sz="quarter" idx="19"/>
          </p:nvPr>
        </p:nvSpPr>
        <p:spPr/>
        <p:txBody>
          <a:bodyPr/>
          <a:lstStyle>
            <a:lvl1pPr>
              <a:defRPr smtClean="0">
                <a:solidFill>
                  <a:schemeClr val="accent5"/>
                </a:solidFill>
              </a:defRPr>
            </a:lvl1pPr>
          </a:lstStyle>
          <a:p>
            <a:pPr>
              <a:defRPr/>
            </a:pPr>
            <a:fld id="{4D2DF056-ED5F-FE44-9F1A-A5D7866B25A9}" type="slidenum">
              <a:rPr lang="uk-UA"/>
              <a:pPr>
                <a:defRPr/>
              </a:pPr>
              <a:t>‹#›</a:t>
            </a:fld>
            <a:endParaRPr lang="uk-UA" dirty="0"/>
          </a:p>
        </p:txBody>
      </p:sp>
    </p:spTree>
    <p:extLst>
      <p:ext uri="{BB962C8B-B14F-4D97-AF65-F5344CB8AC3E}">
        <p14:creationId xmlns:p14="http://schemas.microsoft.com/office/powerpoint/2010/main" val="254657972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edit Master text styles</a:t>
            </a:r>
          </a:p>
        </p:txBody>
      </p:sp>
      <p:sp>
        <p:nvSpPr>
          <p:cNvPr id="8" name="Picture Placeholder 2"/>
          <p:cNvSpPr>
            <a:spLocks noGrp="1"/>
          </p:cNvSpPr>
          <p:nvPr>
            <p:ph type="pic" sz="quarter" idx="14"/>
          </p:nvPr>
        </p:nvSpPr>
        <p:spPr>
          <a:xfrm>
            <a:off x="609600" y="1524000"/>
            <a:ext cx="10972800" cy="4572000"/>
          </a:xfrm>
        </p:spPr>
        <p:txBody>
          <a:bodyPr tIns="1828800" rtlCol="0">
            <a:noAutofit/>
          </a:bodyPr>
          <a:lstStyle>
            <a:lvl1pPr marL="0" indent="0" algn="ctr">
              <a:buNone/>
              <a:defRPr/>
            </a:lvl1pPr>
          </a:lstStyle>
          <a:p>
            <a:pPr lvl="0"/>
            <a:r>
              <a:rPr lang="en-US" noProof="0"/>
              <a:t>Drag picture to placeholder or click icon to add</a:t>
            </a:r>
            <a:endParaRPr lang="en-US" noProof="0" dirty="0"/>
          </a:p>
        </p:txBody>
      </p:sp>
      <p:sp>
        <p:nvSpPr>
          <p:cNvPr id="5" name="Date Placeholder 3"/>
          <p:cNvSpPr>
            <a:spLocks noGrp="1"/>
          </p:cNvSpPr>
          <p:nvPr>
            <p:ph type="dt" sz="half" idx="15"/>
          </p:nvPr>
        </p:nvSpPr>
        <p:spPr/>
        <p:txBody>
          <a:bodyPr/>
          <a:lstStyle>
            <a:lvl1pPr>
              <a:defRPr/>
            </a:lvl1pPr>
          </a:lstStyle>
          <a:p>
            <a:pPr>
              <a:defRPr/>
            </a:pPr>
            <a:fld id="{FCA61575-AB6A-654C-AE3F-1FC0FF5D6CBD}" type="datetime3">
              <a:rPr lang="en-GB"/>
              <a:pPr>
                <a:defRPr/>
              </a:pPr>
              <a:t>7 April, 2021</a:t>
            </a:fld>
            <a:endParaRPr/>
          </a:p>
        </p:txBody>
      </p:sp>
      <p:sp>
        <p:nvSpPr>
          <p:cNvPr id="6" name="Footer Placeholder 4"/>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7" name="Slide Number Placeholder 5"/>
          <p:cNvSpPr>
            <a:spLocks noGrp="1"/>
          </p:cNvSpPr>
          <p:nvPr>
            <p:ph type="sldNum" sz="quarter" idx="17"/>
          </p:nvPr>
        </p:nvSpPr>
        <p:spPr/>
        <p:txBody>
          <a:bodyPr/>
          <a:lstStyle>
            <a:lvl1pPr>
              <a:defRPr smtClean="0">
                <a:solidFill>
                  <a:schemeClr val="accent5"/>
                </a:solidFill>
              </a:defRPr>
            </a:lvl1pPr>
          </a:lstStyle>
          <a:p>
            <a:pPr>
              <a:defRPr/>
            </a:pPr>
            <a:fld id="{C11F961E-4617-7744-B85C-922AC9E3FEB2}" type="slidenum">
              <a:rPr lang="uk-UA"/>
              <a:pPr>
                <a:defRPr/>
              </a:pPr>
              <a:t>‹#›</a:t>
            </a:fld>
            <a:endParaRPr lang="uk-UA" dirty="0"/>
          </a:p>
        </p:txBody>
      </p:sp>
    </p:spTree>
    <p:extLst>
      <p:ext uri="{BB962C8B-B14F-4D97-AF65-F5344CB8AC3E}">
        <p14:creationId xmlns:p14="http://schemas.microsoft.com/office/powerpoint/2010/main" val="161953488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9"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8" name="Picture Placeholder 2"/>
          <p:cNvSpPr>
            <a:spLocks noGrp="1"/>
          </p:cNvSpPr>
          <p:nvPr>
            <p:ph type="pic" sz="quarter" idx="14"/>
          </p:nvPr>
        </p:nvSpPr>
        <p:spPr>
          <a:xfrm>
            <a:off x="609600" y="1524000"/>
            <a:ext cx="10972800" cy="4572000"/>
          </a:xfrm>
        </p:spPr>
        <p:txBody>
          <a:bodyPr tIns="1828800" rtlCol="0">
            <a:noAutofit/>
          </a:bodyPr>
          <a:lstStyle>
            <a:lvl1pPr marL="0" indent="0" algn="ctr">
              <a:buNone/>
              <a:defRPr/>
            </a:lvl1pPr>
          </a:lstStyle>
          <a:p>
            <a:pPr lvl="0"/>
            <a:r>
              <a:rPr lang="en-US" noProof="0"/>
              <a:t>Click icon to add picture</a:t>
            </a:r>
            <a:endParaRPr lang="en-US" noProof="0" dirty="0"/>
          </a:p>
        </p:txBody>
      </p:sp>
      <p:sp>
        <p:nvSpPr>
          <p:cNvPr id="5" name="Date Placeholder 3"/>
          <p:cNvSpPr>
            <a:spLocks noGrp="1"/>
          </p:cNvSpPr>
          <p:nvPr>
            <p:ph type="dt" sz="half" idx="15"/>
          </p:nvPr>
        </p:nvSpPr>
        <p:spPr/>
        <p:txBody>
          <a:bodyPr/>
          <a:lstStyle>
            <a:lvl1pPr>
              <a:defRPr/>
            </a:lvl1pPr>
          </a:lstStyle>
          <a:p>
            <a:pPr>
              <a:defRPr/>
            </a:pPr>
            <a:fld id="{FCA61575-AB6A-654C-AE3F-1FC0FF5D6CBD}" type="datetime3">
              <a:rPr lang="en-GB"/>
              <a:pPr>
                <a:defRPr/>
              </a:pPr>
              <a:t>7 April, 2021</a:t>
            </a:fld>
            <a:endParaRPr/>
          </a:p>
        </p:txBody>
      </p:sp>
      <p:sp>
        <p:nvSpPr>
          <p:cNvPr id="6" name="Footer Placeholder 4"/>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7" name="Slide Number Placeholder 5"/>
          <p:cNvSpPr>
            <a:spLocks noGrp="1"/>
          </p:cNvSpPr>
          <p:nvPr>
            <p:ph type="sldNum" sz="quarter" idx="17"/>
          </p:nvPr>
        </p:nvSpPr>
        <p:spPr/>
        <p:txBody>
          <a:bodyPr/>
          <a:lstStyle>
            <a:lvl1pPr>
              <a:defRPr smtClean="0">
                <a:solidFill>
                  <a:schemeClr val="accent5"/>
                </a:solidFill>
              </a:defRPr>
            </a:lvl1pPr>
          </a:lstStyle>
          <a:p>
            <a:pPr>
              <a:defRPr/>
            </a:pPr>
            <a:fld id="{C11F961E-4617-7744-B85C-922AC9E3FEB2}" type="slidenum">
              <a:rPr lang="uk-UA"/>
              <a:pPr>
                <a:defRPr/>
              </a:pPr>
              <a:t>‹#›</a:t>
            </a:fld>
            <a:endParaRPr lang="uk-UA" dirty="0"/>
          </a:p>
        </p:txBody>
      </p:sp>
    </p:spTree>
    <p:extLst>
      <p:ext uri="{BB962C8B-B14F-4D97-AF65-F5344CB8AC3E}">
        <p14:creationId xmlns:p14="http://schemas.microsoft.com/office/powerpoint/2010/main" val="3822077493"/>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PICTURE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8"/>
            <a:ext cx="10969943" cy="411480"/>
          </a:xfrm>
        </p:spPr>
        <p:txBody>
          <a:bodyPr/>
          <a:lstStyle>
            <a:lvl1pPr>
              <a:defRPr/>
            </a:lvl1pPr>
          </a:lstStyle>
          <a:p>
            <a:r>
              <a:rPr lang="en-US"/>
              <a:t>Click to edit Master title style</a:t>
            </a:r>
            <a:endParaRPr dirty="0"/>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3" name="Text Placeholder 2"/>
          <p:cNvSpPr>
            <a:spLocks noGrp="1"/>
          </p:cNvSpPr>
          <p:nvPr>
            <p:ph type="body" idx="1"/>
          </p:nvPr>
        </p:nvSpPr>
        <p:spPr>
          <a:xfrm>
            <a:off x="609599" y="1524000"/>
            <a:ext cx="5333999"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248400" y="1524000"/>
            <a:ext cx="5334000" cy="320040"/>
          </a:xfrm>
        </p:spPr>
        <p:txBody>
          <a:bodyPr>
            <a:noAutofit/>
          </a:bodyPr>
          <a:lstStyle>
            <a:lvl1pPr marL="0" indent="0">
              <a:spcBef>
                <a:spcPts val="0"/>
              </a:spcBef>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Picture Placeholder 2"/>
          <p:cNvSpPr>
            <a:spLocks noGrp="1"/>
          </p:cNvSpPr>
          <p:nvPr>
            <p:ph type="pic" sz="quarter" idx="14"/>
          </p:nvPr>
        </p:nvSpPr>
        <p:spPr>
          <a:xfrm>
            <a:off x="609600" y="1906552"/>
            <a:ext cx="5333999" cy="4189448"/>
          </a:xfrm>
        </p:spPr>
        <p:txBody>
          <a:bodyPr tIns="1463040" rtlCol="0">
            <a:noAutofit/>
          </a:bodyPr>
          <a:lstStyle>
            <a:lvl1pPr marL="0" indent="0" algn="ctr">
              <a:buNone/>
              <a:defRPr/>
            </a:lvl1pPr>
          </a:lstStyle>
          <a:p>
            <a:pPr lvl="0"/>
            <a:r>
              <a:rPr lang="en-US" noProof="0"/>
              <a:t>Click icon to add picture</a:t>
            </a:r>
            <a:endParaRPr lang="en-US" noProof="0" dirty="0"/>
          </a:p>
        </p:txBody>
      </p:sp>
      <p:sp>
        <p:nvSpPr>
          <p:cNvPr id="14" name="Picture Placeholder 2"/>
          <p:cNvSpPr>
            <a:spLocks noGrp="1"/>
          </p:cNvSpPr>
          <p:nvPr>
            <p:ph type="pic" sz="quarter" idx="15"/>
          </p:nvPr>
        </p:nvSpPr>
        <p:spPr>
          <a:xfrm>
            <a:off x="6248400" y="1906552"/>
            <a:ext cx="5330984" cy="4189448"/>
          </a:xfrm>
        </p:spPr>
        <p:txBody>
          <a:bodyPr tIns="1463040" rtlCol="0">
            <a:noAutofit/>
          </a:bodyPr>
          <a:lstStyle>
            <a:lvl1pPr marL="0" indent="0" algn="ctr">
              <a:buNone/>
              <a:defRPr/>
            </a:lvl1pPr>
          </a:lstStyle>
          <a:p>
            <a:pPr lvl="0"/>
            <a:r>
              <a:rPr lang="en-US" noProof="0"/>
              <a:t>Click icon to add picture</a:t>
            </a:r>
            <a:endParaRPr lang="en-US" noProof="0" dirty="0"/>
          </a:p>
        </p:txBody>
      </p:sp>
      <p:sp>
        <p:nvSpPr>
          <p:cNvPr id="8" name="Date Placeholder 6"/>
          <p:cNvSpPr>
            <a:spLocks noGrp="1"/>
          </p:cNvSpPr>
          <p:nvPr>
            <p:ph type="dt" sz="half" idx="16"/>
          </p:nvPr>
        </p:nvSpPr>
        <p:spPr/>
        <p:txBody>
          <a:bodyPr/>
          <a:lstStyle>
            <a:lvl1pPr>
              <a:defRPr/>
            </a:lvl1pPr>
          </a:lstStyle>
          <a:p>
            <a:pPr>
              <a:defRPr/>
            </a:pPr>
            <a:fld id="{4376E013-ACB4-084A-9A0B-BB792F61495B}" type="datetime3">
              <a:rPr lang="en-GB"/>
              <a:pPr>
                <a:defRPr/>
              </a:pPr>
              <a:t>7 April, 2021</a:t>
            </a:fld>
            <a:endParaRPr/>
          </a:p>
        </p:txBody>
      </p:sp>
      <p:sp>
        <p:nvSpPr>
          <p:cNvPr id="9" name="Footer Placeholder 7"/>
          <p:cNvSpPr>
            <a:spLocks noGrp="1"/>
          </p:cNvSpPr>
          <p:nvPr>
            <p:ph type="ftr" sz="quarter" idx="17"/>
          </p:nvPr>
        </p:nvSpPr>
        <p:spPr/>
        <p:txBody>
          <a:bodyPr/>
          <a:lstStyle>
            <a:lvl1pPr>
              <a:defRPr dirty="0"/>
            </a:lvl1pPr>
          </a:lstStyle>
          <a:p>
            <a:pPr>
              <a:defRPr/>
            </a:pPr>
            <a:r>
              <a:rPr lang="en-US"/>
              <a:t>Private | Confidential | Internal Use Only </a:t>
            </a:r>
            <a:endParaRPr/>
          </a:p>
        </p:txBody>
      </p:sp>
      <p:sp>
        <p:nvSpPr>
          <p:cNvPr id="11" name="Slide Number Placeholder 8"/>
          <p:cNvSpPr>
            <a:spLocks noGrp="1"/>
          </p:cNvSpPr>
          <p:nvPr>
            <p:ph type="sldNum" sz="quarter" idx="18"/>
          </p:nvPr>
        </p:nvSpPr>
        <p:spPr/>
        <p:txBody>
          <a:bodyPr/>
          <a:lstStyle>
            <a:lvl1pPr>
              <a:defRPr smtClean="0">
                <a:solidFill>
                  <a:schemeClr val="accent5"/>
                </a:solidFill>
              </a:defRPr>
            </a:lvl1pPr>
          </a:lstStyle>
          <a:p>
            <a:pPr>
              <a:defRPr/>
            </a:pPr>
            <a:fld id="{4E1A6F93-5F8F-1D4A-9340-358C18815AEA}" type="slidenum">
              <a:rPr lang="uk-UA"/>
              <a:pPr>
                <a:defRPr/>
              </a:pPr>
              <a:t>‹#›</a:t>
            </a:fld>
            <a:endParaRPr lang="uk-UA" dirty="0"/>
          </a:p>
        </p:txBody>
      </p:sp>
    </p:spTree>
    <p:extLst>
      <p:ext uri="{BB962C8B-B14F-4D97-AF65-F5344CB8AC3E}">
        <p14:creationId xmlns:p14="http://schemas.microsoft.com/office/powerpoint/2010/main" val="3874471393"/>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EFT IMAGE WITH DESCRI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dirty="0"/>
          </a:p>
        </p:txBody>
      </p:sp>
      <p:sp>
        <p:nvSpPr>
          <p:cNvPr id="4" name="Text Placeholder 3"/>
          <p:cNvSpPr>
            <a:spLocks noGrp="1"/>
          </p:cNvSpPr>
          <p:nvPr>
            <p:ph type="body" sz="half" idx="2"/>
          </p:nvPr>
        </p:nvSpPr>
        <p:spPr bwMode="ltGray">
          <a:xfrm>
            <a:off x="8153400" y="1524000"/>
            <a:ext cx="3425984" cy="4572000"/>
          </a:xfrm>
          <a:solidFill>
            <a:schemeClr val="bg1"/>
          </a:solidFill>
        </p:spPr>
        <p:txBody>
          <a:bodyPr>
            <a:noAutofit/>
          </a:bodyPr>
          <a:lstStyle>
            <a:lvl1pPr marL="342900" indent="-342900">
              <a:spcBef>
                <a:spcPts val="900"/>
              </a:spcBef>
              <a:buFont typeface="Wingdings" charset="2"/>
              <a:buChar char="§"/>
              <a:defRPr sz="1600" baseline="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10"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11" name="Picture Placeholder 2"/>
          <p:cNvSpPr>
            <a:spLocks noGrp="1"/>
          </p:cNvSpPr>
          <p:nvPr>
            <p:ph type="pic" sz="quarter" idx="14"/>
          </p:nvPr>
        </p:nvSpPr>
        <p:spPr>
          <a:xfrm>
            <a:off x="609600" y="1524000"/>
            <a:ext cx="7312025" cy="4572000"/>
          </a:xfrm>
        </p:spPr>
        <p:txBody>
          <a:bodyPr tIns="1828800" rtlCol="0">
            <a:noAutofit/>
          </a:bodyPr>
          <a:lstStyle>
            <a:lvl1pPr marL="0" indent="0" algn="ctr">
              <a:buNone/>
              <a:defRPr/>
            </a:lvl1pPr>
          </a:lstStyle>
          <a:p>
            <a:pPr lvl="0"/>
            <a:r>
              <a:rPr lang="en-US" noProof="0"/>
              <a:t>Click icon to add picture</a:t>
            </a:r>
            <a:endParaRPr lang="en-US" noProof="0" dirty="0"/>
          </a:p>
        </p:txBody>
      </p:sp>
      <p:sp>
        <p:nvSpPr>
          <p:cNvPr id="6" name="Date Placeholder 4"/>
          <p:cNvSpPr>
            <a:spLocks noGrp="1"/>
          </p:cNvSpPr>
          <p:nvPr>
            <p:ph type="dt" sz="half" idx="15"/>
          </p:nvPr>
        </p:nvSpPr>
        <p:spPr/>
        <p:txBody>
          <a:bodyPr/>
          <a:lstStyle>
            <a:lvl1pPr>
              <a:defRPr/>
            </a:lvl1pPr>
          </a:lstStyle>
          <a:p>
            <a:pPr>
              <a:defRPr/>
            </a:pPr>
            <a:fld id="{15747251-8AA8-C842-B2FF-184045F7D3A8}" type="datetime3">
              <a:rPr lang="en-GB"/>
              <a:pPr>
                <a:defRPr/>
              </a:pPr>
              <a:t>7 April, 2021</a:t>
            </a:fld>
            <a:endParaRPr/>
          </a:p>
        </p:txBody>
      </p:sp>
      <p:sp>
        <p:nvSpPr>
          <p:cNvPr id="7" name="Footer Placeholder 5"/>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9" name="Slide Number Placeholder 6"/>
          <p:cNvSpPr>
            <a:spLocks noGrp="1"/>
          </p:cNvSpPr>
          <p:nvPr>
            <p:ph type="sldNum" sz="quarter" idx="17"/>
          </p:nvPr>
        </p:nvSpPr>
        <p:spPr/>
        <p:txBody>
          <a:bodyPr/>
          <a:lstStyle>
            <a:lvl1pPr>
              <a:defRPr smtClean="0">
                <a:solidFill>
                  <a:schemeClr val="accent5"/>
                </a:solidFill>
              </a:defRPr>
            </a:lvl1pPr>
          </a:lstStyle>
          <a:p>
            <a:pPr>
              <a:defRPr/>
            </a:pPr>
            <a:fld id="{1DE3C767-223D-F941-B3D8-59B39E7B2F04}" type="slidenum">
              <a:rPr lang="uk-UA"/>
              <a:pPr>
                <a:defRPr/>
              </a:pPr>
              <a:t>‹#›</a:t>
            </a:fld>
            <a:endParaRPr lang="uk-UA" dirty="0"/>
          </a:p>
        </p:txBody>
      </p:sp>
    </p:spTree>
    <p:extLst>
      <p:ext uri="{BB962C8B-B14F-4D97-AF65-F5344CB8AC3E}">
        <p14:creationId xmlns:p14="http://schemas.microsoft.com/office/powerpoint/2010/main" val="2193454203"/>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RIGHT WITH DESCRI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441" y="1524000"/>
            <a:ext cx="3429159" cy="4571999"/>
          </a:xfrm>
          <a:noFill/>
        </p:spPr>
        <p:txBody>
          <a:bodyPr>
            <a:noAutofit/>
          </a:bodyPr>
          <a:lstStyle>
            <a:lvl1pPr marL="285750" indent="-285750">
              <a:spcBef>
                <a:spcPts val="900"/>
              </a:spcBef>
              <a:buFont typeface="Wingdings" charset="2"/>
              <a:buChar char="§"/>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11" name="Title 7"/>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12" name="Text Placeholder 7"/>
          <p:cNvSpPr>
            <a:spLocks noGrp="1"/>
          </p:cNvSpPr>
          <p:nvPr>
            <p:ph type="body" sz="quarter" idx="13"/>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9" name="Picture Placeholder 2"/>
          <p:cNvSpPr>
            <a:spLocks noGrp="1"/>
          </p:cNvSpPr>
          <p:nvPr>
            <p:ph type="pic" sz="quarter" idx="14"/>
          </p:nvPr>
        </p:nvSpPr>
        <p:spPr>
          <a:xfrm>
            <a:off x="4267200" y="1524000"/>
            <a:ext cx="7312025" cy="4572000"/>
          </a:xfrm>
        </p:spPr>
        <p:txBody>
          <a:bodyPr tIns="1828800" rtlCol="0">
            <a:noAutofit/>
          </a:bodyPr>
          <a:lstStyle>
            <a:lvl1pPr marL="0" indent="0" algn="ctr">
              <a:buNone/>
              <a:defRPr/>
            </a:lvl1pPr>
          </a:lstStyle>
          <a:p>
            <a:pPr lvl="0"/>
            <a:r>
              <a:rPr lang="en-US" noProof="0"/>
              <a:t>Click icon to add picture</a:t>
            </a:r>
            <a:endParaRPr lang="en-US" noProof="0" dirty="0"/>
          </a:p>
        </p:txBody>
      </p:sp>
      <p:sp>
        <p:nvSpPr>
          <p:cNvPr id="6" name="Date Placeholder 4"/>
          <p:cNvSpPr>
            <a:spLocks noGrp="1"/>
          </p:cNvSpPr>
          <p:nvPr>
            <p:ph type="dt" sz="half" idx="15"/>
          </p:nvPr>
        </p:nvSpPr>
        <p:spPr/>
        <p:txBody>
          <a:bodyPr/>
          <a:lstStyle>
            <a:lvl1pPr>
              <a:defRPr/>
            </a:lvl1pPr>
          </a:lstStyle>
          <a:p>
            <a:pPr>
              <a:defRPr/>
            </a:pPr>
            <a:fld id="{3285FA1F-354A-9F4B-A316-DB7A56A1BB6E}" type="datetime3">
              <a:rPr lang="en-GB"/>
              <a:pPr>
                <a:defRPr/>
              </a:pPr>
              <a:t>7 April, 2021</a:t>
            </a:fld>
            <a:endParaRPr/>
          </a:p>
        </p:txBody>
      </p:sp>
      <p:sp>
        <p:nvSpPr>
          <p:cNvPr id="7" name="Footer Placeholder 5"/>
          <p:cNvSpPr>
            <a:spLocks noGrp="1"/>
          </p:cNvSpPr>
          <p:nvPr>
            <p:ph type="ftr" sz="quarter" idx="16"/>
          </p:nvPr>
        </p:nvSpPr>
        <p:spPr/>
        <p:txBody>
          <a:bodyPr/>
          <a:lstStyle>
            <a:lvl1pPr>
              <a:defRPr dirty="0"/>
            </a:lvl1pPr>
          </a:lstStyle>
          <a:p>
            <a:pPr>
              <a:defRPr/>
            </a:pPr>
            <a:r>
              <a:rPr lang="en-US"/>
              <a:t>Private | Confidential | Internal Use Only </a:t>
            </a:r>
            <a:endParaRPr/>
          </a:p>
        </p:txBody>
      </p:sp>
      <p:sp>
        <p:nvSpPr>
          <p:cNvPr id="8" name="Slide Number Placeholder 6"/>
          <p:cNvSpPr>
            <a:spLocks noGrp="1"/>
          </p:cNvSpPr>
          <p:nvPr>
            <p:ph type="sldNum" sz="quarter" idx="17"/>
          </p:nvPr>
        </p:nvSpPr>
        <p:spPr/>
        <p:txBody>
          <a:bodyPr/>
          <a:lstStyle>
            <a:lvl1pPr>
              <a:defRPr smtClean="0">
                <a:solidFill>
                  <a:schemeClr val="accent5"/>
                </a:solidFill>
              </a:defRPr>
            </a:lvl1pPr>
          </a:lstStyle>
          <a:p>
            <a:pPr>
              <a:defRPr/>
            </a:pPr>
            <a:fld id="{7D76ECE8-05AD-DB49-BCC0-8F5AAD244B84}" type="slidenum">
              <a:rPr lang="uk-UA"/>
              <a:pPr>
                <a:defRPr/>
              </a:pPr>
              <a:t>‹#›</a:t>
            </a:fld>
            <a:endParaRPr lang="uk-UA" dirty="0"/>
          </a:p>
        </p:txBody>
      </p:sp>
    </p:spTree>
    <p:extLst>
      <p:ext uri="{BB962C8B-B14F-4D97-AF65-F5344CB8AC3E}">
        <p14:creationId xmlns:p14="http://schemas.microsoft.com/office/powerpoint/2010/main" val="2589932637"/>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S WITH DESCRI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2" y="519237"/>
            <a:ext cx="10969943" cy="471363"/>
          </a:xfrm>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bwMode="ltGray">
          <a:xfrm>
            <a:off x="60944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8" name="Picture Placeholder 2"/>
          <p:cNvSpPr>
            <a:spLocks noGrp="1"/>
          </p:cNvSpPr>
          <p:nvPr>
            <p:ph type="pic" idx="13"/>
          </p:nvPr>
        </p:nvSpPr>
        <p:spPr bwMode="ltGray">
          <a:xfrm>
            <a:off x="6266720" y="1524000"/>
            <a:ext cx="5312664" cy="3352800"/>
          </a:xfrm>
        </p:spPr>
        <p:txBody>
          <a:bodyPr tIns="9144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9" name="Text Placeholder 3"/>
          <p:cNvSpPr>
            <a:spLocks noGrp="1"/>
          </p:cNvSpPr>
          <p:nvPr>
            <p:ph type="body" sz="half" idx="14"/>
          </p:nvPr>
        </p:nvSpPr>
        <p:spPr bwMode="ltGray">
          <a:xfrm>
            <a:off x="6266720" y="4953000"/>
            <a:ext cx="5312664" cy="11430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11" name="Text Placeholder 7"/>
          <p:cNvSpPr>
            <a:spLocks noGrp="1"/>
          </p:cNvSpPr>
          <p:nvPr>
            <p:ph type="body" sz="quarter" idx="15"/>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12" name="Date Placeholder 4"/>
          <p:cNvSpPr>
            <a:spLocks noGrp="1"/>
          </p:cNvSpPr>
          <p:nvPr>
            <p:ph type="dt" sz="half" idx="16"/>
          </p:nvPr>
        </p:nvSpPr>
        <p:spPr/>
        <p:txBody>
          <a:bodyPr/>
          <a:lstStyle>
            <a:lvl1pPr>
              <a:defRPr/>
            </a:lvl1pPr>
          </a:lstStyle>
          <a:p>
            <a:pPr>
              <a:defRPr/>
            </a:pPr>
            <a:fld id="{D824C81C-40C2-E944-9F22-148677252C82}" type="datetime3">
              <a:rPr lang="en-GB"/>
              <a:pPr>
                <a:defRPr/>
              </a:pPr>
              <a:t>7 April, 2021</a:t>
            </a:fld>
            <a:endParaRPr/>
          </a:p>
        </p:txBody>
      </p:sp>
      <p:sp>
        <p:nvSpPr>
          <p:cNvPr id="13" name="Footer Placeholder 5"/>
          <p:cNvSpPr>
            <a:spLocks noGrp="1"/>
          </p:cNvSpPr>
          <p:nvPr>
            <p:ph type="ftr" sz="quarter" idx="17"/>
          </p:nvPr>
        </p:nvSpPr>
        <p:spPr/>
        <p:txBody>
          <a:bodyPr/>
          <a:lstStyle>
            <a:lvl1pPr>
              <a:defRPr dirty="0"/>
            </a:lvl1pPr>
          </a:lstStyle>
          <a:p>
            <a:pPr>
              <a:defRPr/>
            </a:pPr>
            <a:r>
              <a:rPr lang="en-US"/>
              <a:t>Private | Confidential | Internal Use Only </a:t>
            </a:r>
            <a:endParaRPr/>
          </a:p>
        </p:txBody>
      </p:sp>
      <p:sp>
        <p:nvSpPr>
          <p:cNvPr id="14" name="Slide Number Placeholder 6"/>
          <p:cNvSpPr>
            <a:spLocks noGrp="1"/>
          </p:cNvSpPr>
          <p:nvPr>
            <p:ph type="sldNum" sz="quarter" idx="18"/>
          </p:nvPr>
        </p:nvSpPr>
        <p:spPr/>
        <p:txBody>
          <a:bodyPr/>
          <a:lstStyle>
            <a:lvl1pPr>
              <a:defRPr smtClean="0">
                <a:solidFill>
                  <a:schemeClr val="accent5"/>
                </a:solidFill>
              </a:defRPr>
            </a:lvl1pPr>
          </a:lstStyle>
          <a:p>
            <a:pPr>
              <a:defRPr/>
            </a:pPr>
            <a:fld id="{D0DE3AF4-4DA1-854B-A5FD-CA72DF3C40BA}" type="slidenum">
              <a:rPr lang="uk-UA"/>
              <a:pPr>
                <a:defRPr/>
              </a:pPr>
              <a:t>‹#›</a:t>
            </a:fld>
            <a:endParaRPr lang="uk-UA" dirty="0"/>
          </a:p>
        </p:txBody>
      </p:sp>
    </p:spTree>
    <p:extLst>
      <p:ext uri="{BB962C8B-B14F-4D97-AF65-F5344CB8AC3E}">
        <p14:creationId xmlns:p14="http://schemas.microsoft.com/office/powerpoint/2010/main" val="3299633649"/>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S WITH DESCRI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dirty="0"/>
          </a:p>
        </p:txBody>
      </p:sp>
      <p:sp>
        <p:nvSpPr>
          <p:cNvPr id="3" name="Picture Placeholder 2"/>
          <p:cNvSpPr>
            <a:spLocks noGrp="1"/>
          </p:cNvSpPr>
          <p:nvPr>
            <p:ph type="pic" idx="1"/>
          </p:nvPr>
        </p:nvSpPr>
        <p:spPr bwMode="ltGray">
          <a:xfrm>
            <a:off x="608013"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bwMode="ltGray">
          <a:xfrm>
            <a:off x="60944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8" name="Picture Placeholder 2"/>
          <p:cNvSpPr>
            <a:spLocks noGrp="1"/>
          </p:cNvSpPr>
          <p:nvPr>
            <p:ph type="pic" idx="13"/>
          </p:nvPr>
        </p:nvSpPr>
        <p:spPr bwMode="ltGray">
          <a:xfrm>
            <a:off x="4381500"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9" name="Text Placeholder 3"/>
          <p:cNvSpPr>
            <a:spLocks noGrp="1"/>
          </p:cNvSpPr>
          <p:nvPr>
            <p:ph type="body" sz="half" idx="14"/>
          </p:nvPr>
        </p:nvSpPr>
        <p:spPr bwMode="ltGray">
          <a:xfrm>
            <a:off x="4381500"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10" name="Picture Placeholder 2"/>
          <p:cNvSpPr>
            <a:spLocks noGrp="1"/>
          </p:cNvSpPr>
          <p:nvPr>
            <p:ph type="pic" idx="15"/>
          </p:nvPr>
        </p:nvSpPr>
        <p:spPr bwMode="ltGray">
          <a:xfrm>
            <a:off x="8150384" y="1524000"/>
            <a:ext cx="3429000" cy="2667000"/>
          </a:xfrm>
        </p:spPr>
        <p:txBody>
          <a:bodyPr tIns="457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11" name="Text Placeholder 3"/>
          <p:cNvSpPr>
            <a:spLocks noGrp="1"/>
          </p:cNvSpPr>
          <p:nvPr>
            <p:ph type="body" sz="half" idx="16"/>
          </p:nvPr>
        </p:nvSpPr>
        <p:spPr bwMode="ltGray">
          <a:xfrm>
            <a:off x="8150384" y="4267200"/>
            <a:ext cx="3429000" cy="1828800"/>
          </a:xfrm>
          <a:noFill/>
        </p:spPr>
        <p:txBody>
          <a:bodyPr>
            <a:noAutofit/>
          </a:bodyPr>
          <a:lstStyle>
            <a:lvl1pPr marL="0" indent="0">
              <a:spcBef>
                <a:spcPts val="900"/>
              </a:spcBef>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13" name="Text Placeholder 7"/>
          <p:cNvSpPr>
            <a:spLocks noGrp="1"/>
          </p:cNvSpPr>
          <p:nvPr>
            <p:ph type="body" sz="quarter" idx="17"/>
          </p:nvPr>
        </p:nvSpPr>
        <p:spPr>
          <a:xfrm>
            <a:off x="609441" y="990600"/>
            <a:ext cx="10969943" cy="381000"/>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14" name="Date Placeholder 4"/>
          <p:cNvSpPr>
            <a:spLocks noGrp="1"/>
          </p:cNvSpPr>
          <p:nvPr>
            <p:ph type="dt" sz="half" idx="18"/>
          </p:nvPr>
        </p:nvSpPr>
        <p:spPr/>
        <p:txBody>
          <a:bodyPr/>
          <a:lstStyle>
            <a:lvl1pPr>
              <a:defRPr/>
            </a:lvl1pPr>
          </a:lstStyle>
          <a:p>
            <a:pPr>
              <a:defRPr/>
            </a:pPr>
            <a:fld id="{7B63BE0C-A935-5644-AE42-A561D37D067F}" type="datetime3">
              <a:rPr lang="en-GB"/>
              <a:pPr>
                <a:defRPr/>
              </a:pPr>
              <a:t>7 April, 2021</a:t>
            </a:fld>
            <a:endParaRPr dirty="0"/>
          </a:p>
        </p:txBody>
      </p:sp>
      <p:sp>
        <p:nvSpPr>
          <p:cNvPr id="15" name="Footer Placeholder 5"/>
          <p:cNvSpPr>
            <a:spLocks noGrp="1"/>
          </p:cNvSpPr>
          <p:nvPr>
            <p:ph type="ftr" sz="quarter" idx="19"/>
          </p:nvPr>
        </p:nvSpPr>
        <p:spPr/>
        <p:txBody>
          <a:bodyPr/>
          <a:lstStyle>
            <a:lvl1pPr>
              <a:defRPr smtClean="0"/>
            </a:lvl1pPr>
          </a:lstStyle>
          <a:p>
            <a:pPr>
              <a:defRPr/>
            </a:pPr>
            <a:r>
              <a:rPr lang="en-US"/>
              <a:t>Private | Confidential | Internal Use Only </a:t>
            </a:r>
            <a:endParaRPr dirty="0"/>
          </a:p>
        </p:txBody>
      </p:sp>
      <p:sp>
        <p:nvSpPr>
          <p:cNvPr id="16" name="Slide Number Placeholder 6"/>
          <p:cNvSpPr>
            <a:spLocks noGrp="1"/>
          </p:cNvSpPr>
          <p:nvPr>
            <p:ph type="sldNum" sz="quarter" idx="20"/>
          </p:nvPr>
        </p:nvSpPr>
        <p:spPr/>
        <p:txBody>
          <a:bodyPr/>
          <a:lstStyle>
            <a:lvl1pPr>
              <a:defRPr/>
            </a:lvl1pPr>
          </a:lstStyle>
          <a:p>
            <a:pPr>
              <a:defRPr/>
            </a:pPr>
            <a:fld id="{21633CF3-73D6-EB45-AEFC-AF45B2CB06B7}" type="slidenum">
              <a:rPr/>
              <a:pPr>
                <a:defRPr/>
              </a:pPr>
              <a:t>‹#›</a:t>
            </a:fld>
            <a:endParaRPr dirty="0"/>
          </a:p>
        </p:txBody>
      </p:sp>
    </p:spTree>
    <p:extLst>
      <p:ext uri="{BB962C8B-B14F-4D97-AF65-F5344CB8AC3E}">
        <p14:creationId xmlns:p14="http://schemas.microsoft.com/office/powerpoint/2010/main" val="331022938"/>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QUOTE SLATE BG">
    <p:bg>
      <p:bgPr>
        <a:solidFill>
          <a:schemeClr val="accent5"/>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a:solidFill>
                  <a:schemeClr val="tx1"/>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984249" y="2971800"/>
            <a:ext cx="9074149" cy="1371600"/>
          </a:xfrm>
        </p:spPr>
        <p:txBody>
          <a:bodyPr>
            <a:noAutofit/>
          </a:bodyPr>
          <a:lstStyle>
            <a:lvl1pPr marL="0" indent="0">
              <a:lnSpc>
                <a:spcPct val="100000"/>
              </a:lnSpc>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spTree>
    <p:extLst>
      <p:ext uri="{BB962C8B-B14F-4D97-AF65-F5344CB8AC3E}">
        <p14:creationId xmlns:p14="http://schemas.microsoft.com/office/powerpoint/2010/main" val="93082491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QUOTE WHITE BG">
    <p:spTree>
      <p:nvGrpSpPr>
        <p:cNvPr id="1" name=""/>
        <p:cNvGrpSpPr/>
        <p:nvPr/>
      </p:nvGrpSpPr>
      <p:grpSpPr>
        <a:xfrm>
          <a:off x="0" y="0"/>
          <a:ext cx="0" cy="0"/>
          <a:chOff x="0" y="0"/>
          <a:chExt cx="0" cy="0"/>
        </a:xfrm>
      </p:grpSpPr>
      <p:sp>
        <p:nvSpPr>
          <p:cNvPr id="4" name="Snip Single Corner Rectangle 19"/>
          <p:cNvSpPr/>
          <p:nvPr/>
        </p:nvSpPr>
        <p:spPr bwMode="ltGray">
          <a:xfrm rot="10800000" flipH="1">
            <a:off x="223838" y="231775"/>
            <a:ext cx="11739562" cy="6405563"/>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lnSpc>
                <a:spcPct val="90000"/>
              </a:lnSpc>
              <a:spcBef>
                <a:spcPts val="0"/>
              </a:spcBef>
              <a:spcAft>
                <a:spcPts val="0"/>
              </a:spcAft>
              <a:defRPr/>
            </a:pPr>
            <a:endParaRPr lang="en-US" sz="1351" dirty="0"/>
          </a:p>
        </p:txBody>
      </p:sp>
      <p:sp>
        <p:nvSpPr>
          <p:cNvPr id="2" name="Title 1"/>
          <p:cNvSpPr>
            <a:spLocks noGrp="1"/>
          </p:cNvSpPr>
          <p:nvPr>
            <p:ph type="title"/>
          </p:nvPr>
        </p:nvSpPr>
        <p:spPr>
          <a:xfrm>
            <a:off x="601663" y="533400"/>
            <a:ext cx="9456737" cy="2286000"/>
          </a:xfrm>
        </p:spPr>
        <p:txBody>
          <a:bodyPr anchor="b">
            <a:noAutofit/>
          </a:bodyPr>
          <a:lstStyle>
            <a:lvl1pPr marL="384038" indent="-384038">
              <a:lnSpc>
                <a:spcPct val="100000"/>
              </a:lnSpc>
              <a:defRPr sz="6000" baseline="0">
                <a:solidFill>
                  <a:schemeClr val="tx2"/>
                </a:solidFill>
              </a:defRPr>
            </a:lvl1pPr>
          </a:lstStyle>
          <a:p>
            <a:r>
              <a:rPr lang="en-US"/>
              <a:t>Click to edit Master title style</a:t>
            </a:r>
            <a:endParaRPr dirty="0"/>
          </a:p>
        </p:txBody>
      </p:sp>
      <p:sp>
        <p:nvSpPr>
          <p:cNvPr id="6" name="Text Placeholder 9"/>
          <p:cNvSpPr>
            <a:spLocks noGrp="1"/>
          </p:cNvSpPr>
          <p:nvPr>
            <p:ph type="body" sz="quarter" idx="14"/>
          </p:nvPr>
        </p:nvSpPr>
        <p:spPr>
          <a:xfrm>
            <a:off x="1026502" y="2971800"/>
            <a:ext cx="9031897" cy="1371600"/>
          </a:xfrm>
        </p:spPr>
        <p:txBody>
          <a:bodyPr>
            <a:noAutofit/>
          </a:bodyPr>
          <a:lstStyle>
            <a:lvl1pPr marL="0" indent="0">
              <a:lnSpc>
                <a:spcPct val="100000"/>
              </a:lnSpc>
              <a:spcBef>
                <a:spcPts val="0"/>
              </a:spcBef>
              <a:buFontTx/>
              <a:buNone/>
              <a:defRPr sz="2000" baseline="0">
                <a:solidFill>
                  <a:schemeClr val="accent5"/>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spTree>
    <p:extLst>
      <p:ext uri="{BB962C8B-B14F-4D97-AF65-F5344CB8AC3E}">
        <p14:creationId xmlns:p14="http://schemas.microsoft.com/office/powerpoint/2010/main" val="1608683653"/>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FULL-FRAM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ltGray">
          <a:xfrm>
            <a:off x="228600" y="228600"/>
            <a:ext cx="11734800" cy="6400800"/>
          </a:xfrm>
          <a:solidFill>
            <a:schemeClr val="bg2"/>
          </a:solidFill>
        </p:spPr>
        <p:txBody>
          <a:bodyPr tIns="2743200" rtlCol="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noProof="0" dirty="0"/>
          </a:p>
        </p:txBody>
      </p:sp>
      <p:sp>
        <p:nvSpPr>
          <p:cNvPr id="5" name="Text Placeholder 4"/>
          <p:cNvSpPr>
            <a:spLocks noGrp="1"/>
          </p:cNvSpPr>
          <p:nvPr>
            <p:ph type="body" sz="quarter" idx="10"/>
          </p:nvPr>
        </p:nvSpPr>
        <p:spPr>
          <a:xfrm>
            <a:off x="609600" y="533400"/>
            <a:ext cx="10515600" cy="2362200"/>
          </a:xfrm>
        </p:spPr>
        <p:txBody>
          <a:bodyPr>
            <a:noAutofit/>
          </a:bodyPr>
          <a:lstStyle>
            <a:lvl1pPr>
              <a:lnSpc>
                <a:spcPct val="100000"/>
              </a:lnSpc>
              <a:defRPr sz="4400" b="1">
                <a:solidFill>
                  <a:schemeClr val="bg1"/>
                </a:solidFill>
              </a:defRPr>
            </a:lvl1pPr>
          </a:lstStyle>
          <a:p>
            <a:pPr lvl="0"/>
            <a:r>
              <a:rPr lang="en-US"/>
              <a:t>Edit Master text styles</a:t>
            </a:r>
          </a:p>
        </p:txBody>
      </p:sp>
    </p:spTree>
    <p:extLst>
      <p:ext uri="{BB962C8B-B14F-4D97-AF65-F5344CB8AC3E}">
        <p14:creationId xmlns:p14="http://schemas.microsoft.com/office/powerpoint/2010/main" val="1743208603"/>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DIVIDER — BLUE">
    <p:bg>
      <p:bgPr>
        <a:solidFill>
          <a:schemeClr val="tx1"/>
        </a:solid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1142663" y="7734300"/>
            <a:ext cx="914400" cy="914400"/>
          </a:xfrm>
          <a:prstGeom prst="rect">
            <a:avLst/>
          </a:prstGeom>
          <a:noFill/>
        </p:spPr>
        <p:txBody>
          <a:bodyPr wrap="none" lIns="0" tIns="0" rIns="0" bIns="0"/>
          <a:lstStyle/>
          <a:p>
            <a:pPr defTabSz="914377" eaLnBrk="1" fontAlgn="auto" hangingPunct="1">
              <a:lnSpc>
                <a:spcPct val="90000"/>
              </a:lnSpc>
              <a:spcBef>
                <a:spcPts val="0"/>
              </a:spcBef>
              <a:spcAft>
                <a:spcPts val="0"/>
              </a:spcAft>
              <a:defRPr/>
            </a:pPr>
            <a:endParaRPr lang="en-US" sz="1351">
              <a:latin typeface="+mn-lt"/>
            </a:endParaRPr>
          </a:p>
        </p:txBody>
      </p:sp>
      <p:sp>
        <p:nvSpPr>
          <p:cNvPr id="16" name="Title 4"/>
          <p:cNvSpPr>
            <a:spLocks noGrp="1"/>
          </p:cNvSpPr>
          <p:nvPr>
            <p:ph type="title"/>
          </p:nvPr>
        </p:nvSpPr>
        <p:spPr>
          <a:xfrm>
            <a:off x="609600" y="1524000"/>
            <a:ext cx="6781800" cy="3086747"/>
          </a:xfrm>
          <a:noFill/>
        </p:spPr>
        <p:txBody>
          <a:bodyPr anchor="b">
            <a:noAutofit/>
          </a:bodyPr>
          <a:lstStyle>
            <a:lvl1pPr>
              <a:lnSpc>
                <a:spcPct val="100000"/>
              </a:lnSpc>
              <a:defRPr sz="4800" baseline="0">
                <a:solidFill>
                  <a:schemeClr val="bg1"/>
                </a:solidFill>
                <a:latin typeface="+mj-lt"/>
              </a:defRPr>
            </a:lvl1pPr>
          </a:lstStyle>
          <a:p>
            <a:r>
              <a:rPr lang="en-US"/>
              <a:t>Click to edit Master title style</a:t>
            </a:r>
            <a:endParaRPr dirty="0"/>
          </a:p>
        </p:txBody>
      </p:sp>
      <p:sp>
        <p:nvSpPr>
          <p:cNvPr id="17" name="Text Placeholder 10"/>
          <p:cNvSpPr>
            <a:spLocks noGrp="1"/>
          </p:cNvSpPr>
          <p:nvPr>
            <p:ph type="body" sz="quarter" idx="10"/>
          </p:nvPr>
        </p:nvSpPr>
        <p:spPr>
          <a:xfrm>
            <a:off x="609600" y="4711977"/>
            <a:ext cx="6781800" cy="774423"/>
          </a:xfrm>
        </p:spPr>
        <p:txBody>
          <a:bodyPr>
            <a:noAutofit/>
          </a:bodyPr>
          <a:lstStyle>
            <a:lvl1pPr marL="0" indent="0">
              <a:lnSpc>
                <a:spcPct val="100000"/>
              </a:lnSpc>
              <a:buNone/>
              <a:defRPr sz="2400" b="0" i="0" baseline="0">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426915319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1.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image" Target="../media/image1.emf"/><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image" Target="../media/image1.emf"/><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image" Target="../media/image1.emf"/><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theme" Target="../theme/theme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4"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image" Target="../media/image1.emf"/><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theme" Target="../theme/theme9.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519113"/>
            <a:ext cx="10969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x-none" altLang="x-none"/>
          </a:p>
        </p:txBody>
      </p:sp>
      <p:sp>
        <p:nvSpPr>
          <p:cNvPr id="1027" name="Text Placeholder 2"/>
          <p:cNvSpPr>
            <a:spLocks noGrp="1"/>
          </p:cNvSpPr>
          <p:nvPr>
            <p:ph type="body" idx="1"/>
          </p:nvPr>
        </p:nvSpPr>
        <p:spPr bwMode="auto">
          <a:xfrm>
            <a:off x="609600" y="1524000"/>
            <a:ext cx="10969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x-none" altLang="x-none"/>
          </a:p>
        </p:txBody>
      </p:sp>
      <p:sp>
        <p:nvSpPr>
          <p:cNvPr id="4" name="Date Placeholder 3"/>
          <p:cNvSpPr>
            <a:spLocks noGrp="1"/>
          </p:cNvSpPr>
          <p:nvPr>
            <p:ph type="dt" sz="half" idx="2"/>
          </p:nvPr>
        </p:nvSpPr>
        <p:spPr>
          <a:xfrm>
            <a:off x="8001000" y="6426200"/>
            <a:ext cx="995363" cy="209550"/>
          </a:xfrm>
          <a:prstGeom prst="rect">
            <a:avLst/>
          </a:prstGeom>
        </p:spPr>
        <p:txBody>
          <a:bodyPr vert="horz" wrap="none" lIns="0" tIns="0" rIns="0" bIns="0" rtlCol="0" anchor="b" anchorCtr="0">
            <a:noAutofit/>
          </a:bodyPr>
          <a:lstStyle>
            <a:lvl1pPr algn="ctr" defTabSz="914377" eaLnBrk="1" fontAlgn="auto" hangingPunct="1">
              <a:spcBef>
                <a:spcPts val="0"/>
              </a:spcBef>
              <a:spcAft>
                <a:spcPts val="0"/>
              </a:spcAft>
              <a:defRPr sz="700" smtClean="0">
                <a:solidFill>
                  <a:schemeClr val="tx2"/>
                </a:solidFill>
                <a:latin typeface="+mn-lt"/>
              </a:defRPr>
            </a:lvl1pPr>
          </a:lstStyle>
          <a:p>
            <a:pPr>
              <a:defRPr/>
            </a:pPr>
            <a:fld id="{E57645C6-86C4-314E-8C64-DDD35A197D48}" type="datetime3">
              <a:rPr lang="en-GB"/>
              <a:pPr>
                <a:defRPr/>
              </a:pPr>
              <a:t>7 April, 2021</a:t>
            </a:fld>
            <a:endParaRPr lang="is-IS" dirty="0"/>
          </a:p>
        </p:txBody>
      </p:sp>
      <p:sp>
        <p:nvSpPr>
          <p:cNvPr id="5" name="Footer Placeholder 4"/>
          <p:cNvSpPr>
            <a:spLocks noGrp="1"/>
          </p:cNvSpPr>
          <p:nvPr>
            <p:ph type="ftr" sz="quarter" idx="3"/>
          </p:nvPr>
        </p:nvSpPr>
        <p:spPr>
          <a:xfrm>
            <a:off x="9144000" y="6426200"/>
            <a:ext cx="1816100" cy="209550"/>
          </a:xfrm>
          <a:prstGeom prst="rect">
            <a:avLst/>
          </a:prstGeom>
        </p:spPr>
        <p:txBody>
          <a:bodyPr vert="horz" wrap="none" lIns="0" tIns="0" rIns="0" bIns="0" rtlCol="0" anchor="b" anchorCtr="0"/>
          <a:lstStyle>
            <a:lvl1pPr algn="r" defTabSz="914377" eaLnBrk="1" fontAlgn="auto" hangingPunct="1">
              <a:spcBef>
                <a:spcPts val="0"/>
              </a:spcBef>
              <a:spcAft>
                <a:spcPts val="0"/>
              </a:spcAft>
              <a:defRPr sz="700">
                <a:solidFill>
                  <a:schemeClr val="tx2"/>
                </a:solidFill>
                <a:latin typeface="+mn-lt"/>
              </a:defRPr>
            </a:lvl1pPr>
          </a:lstStyle>
          <a:p>
            <a:pPr>
              <a:defRPr/>
            </a:pPr>
            <a:r>
              <a:rPr lang="en-US"/>
              <a:t>Private | Confidential | Internal Use Only </a:t>
            </a:r>
          </a:p>
        </p:txBody>
      </p:sp>
      <p:sp>
        <p:nvSpPr>
          <p:cNvPr id="6" name="Slide Number Placeholder 5"/>
          <p:cNvSpPr>
            <a:spLocks noGrp="1"/>
          </p:cNvSpPr>
          <p:nvPr>
            <p:ph type="sldNum" sz="quarter" idx="4"/>
          </p:nvPr>
        </p:nvSpPr>
        <p:spPr bwMode="gray">
          <a:xfrm>
            <a:off x="11049000" y="6430963"/>
            <a:ext cx="533400" cy="231775"/>
          </a:xfrm>
          <a:prstGeom prst="rect">
            <a:avLst/>
          </a:prstGeom>
        </p:spPr>
        <p:txBody>
          <a:bodyPr vert="horz" wrap="none" lIns="0" tIns="0" rIns="0" bIns="0" rtlCol="0" anchor="b" anchorCtr="0"/>
          <a:lstStyle>
            <a:lvl1pPr algn="r" defTabSz="914377" eaLnBrk="1" fontAlgn="auto" hangingPunct="1">
              <a:spcBef>
                <a:spcPts val="0"/>
              </a:spcBef>
              <a:spcAft>
                <a:spcPts val="0"/>
              </a:spcAft>
              <a:defRPr sz="1200" smtClean="0">
                <a:solidFill>
                  <a:schemeClr val="accent5"/>
                </a:solidFill>
                <a:latin typeface="+mn-lt"/>
              </a:defRPr>
            </a:lvl1pPr>
          </a:lstStyle>
          <a:p>
            <a:pPr>
              <a:defRPr/>
            </a:pPr>
            <a:fld id="{388E6DCB-80F2-424A-8EFD-74E454FE7EE5}" type="slidenum">
              <a:rPr lang="uk-UA"/>
              <a:pPr>
                <a:defRPr/>
              </a:pPr>
              <a:t>‹#›</a:t>
            </a:fld>
            <a:endParaRPr lang="uk-UA" dirty="0"/>
          </a:p>
        </p:txBody>
      </p:sp>
      <p:pic>
        <p:nvPicPr>
          <p:cNvPr id="1031" name="Picture 9"/>
          <p:cNvPicPr>
            <a:picLocks noChangeAspect="1"/>
          </p:cNvPicPr>
          <p:nvPr/>
        </p:nvPicPr>
        <p:blipFill>
          <a:blip r:embed="rId23">
            <a:extLst>
              <a:ext uri="{28A0092B-C50C-407E-A947-70E740481C1C}">
                <a14:useLocalDpi xmlns:a14="http://schemas.microsoft.com/office/drawing/2010/main"/>
              </a:ext>
            </a:extLst>
          </a:blip>
          <a:srcRect/>
          <a:stretch>
            <a:fillRect/>
          </a:stretch>
        </p:blipFill>
        <p:spPr bwMode="auto">
          <a:xfrm>
            <a:off x="609600" y="6402388"/>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spd="med">
    <p:fade/>
  </p:transition>
  <p:hf hdr="0" ftr="0" dt="0"/>
  <p:txStyles>
    <p:titleStyle>
      <a:lvl1pPr algn="l" defTabSz="912813" rtl="0" eaLnBrk="1" fontAlgn="base" hangingPunct="1">
        <a:spcBef>
          <a:spcPct val="0"/>
        </a:spcBef>
        <a:spcAft>
          <a:spcPct val="0"/>
        </a:spcAft>
        <a:defRPr sz="3000" b="1" kern="1200">
          <a:solidFill>
            <a:schemeClr val="tx2"/>
          </a:solidFill>
          <a:latin typeface="+mj-lt"/>
          <a:ea typeface="+mj-ea"/>
          <a:cs typeface="+mj-cs"/>
        </a:defRPr>
      </a:lvl1pPr>
      <a:lvl2pPr algn="l" defTabSz="912813" rtl="0" eaLnBrk="1" fontAlgn="base" hangingPunct="1">
        <a:spcBef>
          <a:spcPct val="0"/>
        </a:spcBef>
        <a:spcAft>
          <a:spcPct val="0"/>
        </a:spcAft>
        <a:defRPr sz="3000" b="1">
          <a:solidFill>
            <a:schemeClr val="tx2"/>
          </a:solidFill>
          <a:latin typeface="Arial" charset="0"/>
        </a:defRPr>
      </a:lvl2pPr>
      <a:lvl3pPr algn="l" defTabSz="912813" rtl="0" eaLnBrk="1" fontAlgn="base" hangingPunct="1">
        <a:spcBef>
          <a:spcPct val="0"/>
        </a:spcBef>
        <a:spcAft>
          <a:spcPct val="0"/>
        </a:spcAft>
        <a:defRPr sz="3000" b="1">
          <a:solidFill>
            <a:schemeClr val="tx2"/>
          </a:solidFill>
          <a:latin typeface="Arial" charset="0"/>
        </a:defRPr>
      </a:lvl3pPr>
      <a:lvl4pPr algn="l" defTabSz="912813" rtl="0" eaLnBrk="1" fontAlgn="base" hangingPunct="1">
        <a:spcBef>
          <a:spcPct val="0"/>
        </a:spcBef>
        <a:spcAft>
          <a:spcPct val="0"/>
        </a:spcAft>
        <a:defRPr sz="3000" b="1">
          <a:solidFill>
            <a:schemeClr val="tx2"/>
          </a:solidFill>
          <a:latin typeface="Arial" charset="0"/>
        </a:defRPr>
      </a:lvl4pPr>
      <a:lvl5pPr algn="l" defTabSz="912813" rtl="0" eaLnBrk="1" fontAlgn="base" hangingPunct="1">
        <a:spcBef>
          <a:spcPct val="0"/>
        </a:spcBef>
        <a:spcAft>
          <a:spcPct val="0"/>
        </a:spcAft>
        <a:defRPr sz="3000" b="1">
          <a:solidFill>
            <a:schemeClr val="tx2"/>
          </a:solidFill>
          <a:latin typeface="Arial" charset="0"/>
        </a:defRPr>
      </a:lvl5pPr>
      <a:lvl6pPr marL="457200" algn="l" defTabSz="912813" rtl="0" eaLnBrk="1" fontAlgn="base" hangingPunct="1">
        <a:spcBef>
          <a:spcPct val="0"/>
        </a:spcBef>
        <a:spcAft>
          <a:spcPct val="0"/>
        </a:spcAft>
        <a:defRPr sz="3000" b="1">
          <a:solidFill>
            <a:schemeClr val="tx2"/>
          </a:solidFill>
          <a:latin typeface="Arial" charset="0"/>
        </a:defRPr>
      </a:lvl6pPr>
      <a:lvl7pPr marL="914400" algn="l" defTabSz="912813" rtl="0" eaLnBrk="1" fontAlgn="base" hangingPunct="1">
        <a:spcBef>
          <a:spcPct val="0"/>
        </a:spcBef>
        <a:spcAft>
          <a:spcPct val="0"/>
        </a:spcAft>
        <a:defRPr sz="3000" b="1">
          <a:solidFill>
            <a:schemeClr val="tx2"/>
          </a:solidFill>
          <a:latin typeface="Arial" charset="0"/>
        </a:defRPr>
      </a:lvl7pPr>
      <a:lvl8pPr marL="1371600" algn="l" defTabSz="912813" rtl="0" eaLnBrk="1" fontAlgn="base" hangingPunct="1">
        <a:spcBef>
          <a:spcPct val="0"/>
        </a:spcBef>
        <a:spcAft>
          <a:spcPct val="0"/>
        </a:spcAft>
        <a:defRPr sz="3000" b="1">
          <a:solidFill>
            <a:schemeClr val="tx2"/>
          </a:solidFill>
          <a:latin typeface="Arial" charset="0"/>
        </a:defRPr>
      </a:lvl8pPr>
      <a:lvl9pPr marL="1828800" algn="l" defTabSz="912813" rtl="0" eaLnBrk="1" fontAlgn="base" hangingPunct="1">
        <a:spcBef>
          <a:spcPct val="0"/>
        </a:spcBef>
        <a:spcAft>
          <a:spcPct val="0"/>
        </a:spcAft>
        <a:defRPr sz="3000" b="1">
          <a:solidFill>
            <a:schemeClr val="tx2"/>
          </a:solidFill>
          <a:latin typeface="Arial" charset="0"/>
        </a:defRPr>
      </a:lvl9pPr>
    </p:titleStyle>
    <p:bodyStyle>
      <a:lvl1pPr marL="179388" indent="-179388" algn="l" defTabSz="179388" rtl="0" eaLnBrk="1" fontAlgn="base" hangingPunct="1">
        <a:spcBef>
          <a:spcPts val="900"/>
        </a:spcBef>
        <a:spcAft>
          <a:spcPct val="0"/>
        </a:spcAft>
        <a:buClr>
          <a:schemeClr val="tx2"/>
        </a:buClr>
        <a:buSzPct val="80000"/>
        <a:buFont typeface="Wingdings" charset="2"/>
        <a:buChar char="§"/>
        <a:defRPr sz="1600" kern="1200">
          <a:solidFill>
            <a:schemeClr val="tx1"/>
          </a:solidFill>
          <a:latin typeface="+mn-lt"/>
          <a:ea typeface="+mn-ea"/>
          <a:cs typeface="+mn-cs"/>
        </a:defRPr>
      </a:lvl1pPr>
      <a:lvl2pPr marL="358775" indent="-179388" algn="l" defTabSz="179388" rtl="0" eaLnBrk="1" fontAlgn="base" hangingPunct="1">
        <a:spcBef>
          <a:spcPts val="900"/>
        </a:spcBef>
        <a:spcAft>
          <a:spcPct val="0"/>
        </a:spcAft>
        <a:buClr>
          <a:schemeClr val="bg2"/>
        </a:buClr>
        <a:buSzPct val="80000"/>
        <a:buFont typeface="Wingdings" charset="2"/>
        <a:buChar char="§"/>
        <a:defRPr sz="1600" kern="1200">
          <a:solidFill>
            <a:schemeClr val="tx1"/>
          </a:solidFill>
          <a:latin typeface="+mn-lt"/>
          <a:ea typeface="+mn-ea"/>
          <a:cs typeface="+mn-cs"/>
        </a:defRPr>
      </a:lvl2pPr>
      <a:lvl3pPr marL="539750"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3pPr>
      <a:lvl4pPr marL="719138"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4pPr>
      <a:lvl5pPr marL="898525"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519113"/>
            <a:ext cx="10969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x-none" altLang="x-none"/>
          </a:p>
        </p:txBody>
      </p:sp>
      <p:sp>
        <p:nvSpPr>
          <p:cNvPr id="2051" name="Text Placeholder 2"/>
          <p:cNvSpPr>
            <a:spLocks noGrp="1"/>
          </p:cNvSpPr>
          <p:nvPr>
            <p:ph type="body" idx="1"/>
          </p:nvPr>
        </p:nvSpPr>
        <p:spPr bwMode="auto">
          <a:xfrm>
            <a:off x="609600" y="1524000"/>
            <a:ext cx="10969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x-none" altLang="x-none"/>
          </a:p>
        </p:txBody>
      </p:sp>
      <p:sp>
        <p:nvSpPr>
          <p:cNvPr id="4" name="Date Placeholder 3"/>
          <p:cNvSpPr>
            <a:spLocks noGrp="1"/>
          </p:cNvSpPr>
          <p:nvPr>
            <p:ph type="dt" sz="half" idx="2"/>
          </p:nvPr>
        </p:nvSpPr>
        <p:spPr>
          <a:xfrm>
            <a:off x="8001000" y="6426200"/>
            <a:ext cx="995363" cy="209550"/>
          </a:xfrm>
          <a:prstGeom prst="rect">
            <a:avLst/>
          </a:prstGeom>
        </p:spPr>
        <p:txBody>
          <a:bodyPr vert="horz" wrap="none" lIns="0" tIns="0" rIns="0" bIns="0" rtlCol="0" anchor="b" anchorCtr="0">
            <a:noAutofit/>
          </a:bodyPr>
          <a:lstStyle>
            <a:lvl1pPr algn="ctr" defTabSz="914377" eaLnBrk="1" fontAlgn="auto" hangingPunct="1">
              <a:spcBef>
                <a:spcPts val="0"/>
              </a:spcBef>
              <a:spcAft>
                <a:spcPts val="0"/>
              </a:spcAft>
              <a:defRPr sz="700" smtClean="0">
                <a:solidFill>
                  <a:schemeClr val="tx2"/>
                </a:solidFill>
                <a:latin typeface="+mn-lt"/>
              </a:defRPr>
            </a:lvl1pPr>
          </a:lstStyle>
          <a:p>
            <a:pPr>
              <a:defRPr/>
            </a:pPr>
            <a:fld id="{28DD0924-198E-2049-841D-EC6668A75DB3}" type="datetime3">
              <a:rPr lang="en-GB"/>
              <a:pPr>
                <a:defRPr/>
              </a:pPr>
              <a:t>7 April, 2021</a:t>
            </a:fld>
            <a:endParaRPr lang="is-IS" dirty="0"/>
          </a:p>
        </p:txBody>
      </p:sp>
      <p:sp>
        <p:nvSpPr>
          <p:cNvPr id="5" name="Footer Placeholder 4"/>
          <p:cNvSpPr>
            <a:spLocks noGrp="1"/>
          </p:cNvSpPr>
          <p:nvPr>
            <p:ph type="ftr" sz="quarter" idx="3"/>
          </p:nvPr>
        </p:nvSpPr>
        <p:spPr>
          <a:xfrm>
            <a:off x="9144000" y="6426200"/>
            <a:ext cx="1816100" cy="209550"/>
          </a:xfrm>
          <a:prstGeom prst="rect">
            <a:avLst/>
          </a:prstGeom>
        </p:spPr>
        <p:txBody>
          <a:bodyPr vert="horz" wrap="none" lIns="0" tIns="0" rIns="0" bIns="0" rtlCol="0" anchor="b" anchorCtr="0"/>
          <a:lstStyle>
            <a:lvl1pPr algn="r" defTabSz="914377" eaLnBrk="1" fontAlgn="auto" hangingPunct="1">
              <a:spcBef>
                <a:spcPts val="0"/>
              </a:spcBef>
              <a:spcAft>
                <a:spcPts val="0"/>
              </a:spcAft>
              <a:defRPr sz="700">
                <a:solidFill>
                  <a:schemeClr val="tx2"/>
                </a:solidFill>
                <a:latin typeface="+mn-lt"/>
              </a:defRPr>
            </a:lvl1pPr>
          </a:lstStyle>
          <a:p>
            <a:pPr>
              <a:defRPr/>
            </a:pPr>
            <a:r>
              <a:rPr lang="en-US"/>
              <a:t>Private | Confidential | Internal Use Only </a:t>
            </a:r>
          </a:p>
        </p:txBody>
      </p:sp>
      <p:sp>
        <p:nvSpPr>
          <p:cNvPr id="6" name="Slide Number Placeholder 5"/>
          <p:cNvSpPr>
            <a:spLocks noGrp="1"/>
          </p:cNvSpPr>
          <p:nvPr>
            <p:ph type="sldNum" sz="quarter" idx="4"/>
          </p:nvPr>
        </p:nvSpPr>
        <p:spPr bwMode="gray">
          <a:xfrm>
            <a:off x="11049000" y="6430963"/>
            <a:ext cx="533400" cy="231775"/>
          </a:xfrm>
          <a:prstGeom prst="rect">
            <a:avLst/>
          </a:prstGeom>
        </p:spPr>
        <p:txBody>
          <a:bodyPr vert="horz" wrap="none" lIns="0" tIns="0" rIns="0" bIns="0" rtlCol="0" anchor="b" anchorCtr="0"/>
          <a:lstStyle>
            <a:lvl1pPr algn="r" defTabSz="914377" eaLnBrk="1" fontAlgn="auto" hangingPunct="1">
              <a:spcBef>
                <a:spcPts val="0"/>
              </a:spcBef>
              <a:spcAft>
                <a:spcPts val="0"/>
              </a:spcAft>
              <a:defRPr sz="1200" smtClean="0">
                <a:solidFill>
                  <a:schemeClr val="accent5"/>
                </a:solidFill>
                <a:latin typeface="+mn-lt"/>
              </a:defRPr>
            </a:lvl1pPr>
          </a:lstStyle>
          <a:p>
            <a:pPr>
              <a:defRPr/>
            </a:pPr>
            <a:fld id="{0022E846-FA5E-494A-9CE0-E1A631789B44}" type="slidenum">
              <a:rPr lang="uk-UA"/>
              <a:pPr>
                <a:defRPr/>
              </a:pPr>
              <a:t>‹#›</a:t>
            </a:fld>
            <a:endParaRPr lang="uk-UA" dirty="0"/>
          </a:p>
        </p:txBody>
      </p:sp>
      <p:pic>
        <p:nvPicPr>
          <p:cNvPr id="2055"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09600" y="6402388"/>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1" r:id="rId1"/>
    <p:sldLayoutId id="2147483862" r:id="rId2"/>
  </p:sldLayoutIdLst>
  <p:transition spd="med">
    <p:fade/>
  </p:transition>
  <p:hf hdr="0" ftr="0" dt="0"/>
  <p:txStyles>
    <p:titleStyle>
      <a:lvl1pPr algn="l" defTabSz="912813" rtl="0" fontAlgn="base">
        <a:spcBef>
          <a:spcPct val="0"/>
        </a:spcBef>
        <a:spcAft>
          <a:spcPct val="0"/>
        </a:spcAft>
        <a:defRPr sz="3000" b="1" kern="1200">
          <a:solidFill>
            <a:schemeClr val="tx2"/>
          </a:solidFill>
          <a:latin typeface="+mj-lt"/>
          <a:ea typeface="+mj-ea"/>
          <a:cs typeface="+mj-cs"/>
        </a:defRPr>
      </a:lvl1pPr>
      <a:lvl2pPr algn="l" defTabSz="912813" rtl="0" fontAlgn="base">
        <a:spcBef>
          <a:spcPct val="0"/>
        </a:spcBef>
        <a:spcAft>
          <a:spcPct val="0"/>
        </a:spcAft>
        <a:defRPr sz="3000" b="1">
          <a:solidFill>
            <a:schemeClr val="tx2"/>
          </a:solidFill>
          <a:latin typeface="Arial" charset="0"/>
        </a:defRPr>
      </a:lvl2pPr>
      <a:lvl3pPr algn="l" defTabSz="912813" rtl="0" fontAlgn="base">
        <a:spcBef>
          <a:spcPct val="0"/>
        </a:spcBef>
        <a:spcAft>
          <a:spcPct val="0"/>
        </a:spcAft>
        <a:defRPr sz="3000" b="1">
          <a:solidFill>
            <a:schemeClr val="tx2"/>
          </a:solidFill>
          <a:latin typeface="Arial" charset="0"/>
        </a:defRPr>
      </a:lvl3pPr>
      <a:lvl4pPr algn="l" defTabSz="912813" rtl="0" fontAlgn="base">
        <a:spcBef>
          <a:spcPct val="0"/>
        </a:spcBef>
        <a:spcAft>
          <a:spcPct val="0"/>
        </a:spcAft>
        <a:defRPr sz="3000" b="1">
          <a:solidFill>
            <a:schemeClr val="tx2"/>
          </a:solidFill>
          <a:latin typeface="Arial" charset="0"/>
        </a:defRPr>
      </a:lvl4pPr>
      <a:lvl5pPr algn="l" defTabSz="912813" rtl="0" fontAlgn="base">
        <a:spcBef>
          <a:spcPct val="0"/>
        </a:spcBef>
        <a:spcAft>
          <a:spcPct val="0"/>
        </a:spcAft>
        <a:defRPr sz="3000" b="1">
          <a:solidFill>
            <a:schemeClr val="tx2"/>
          </a:solidFill>
          <a:latin typeface="Arial" charset="0"/>
        </a:defRPr>
      </a:lvl5pPr>
      <a:lvl6pPr marL="457200" algn="l" defTabSz="912813" rtl="0" fontAlgn="base">
        <a:spcBef>
          <a:spcPct val="0"/>
        </a:spcBef>
        <a:spcAft>
          <a:spcPct val="0"/>
        </a:spcAft>
        <a:defRPr sz="3000" b="1">
          <a:solidFill>
            <a:schemeClr val="tx2"/>
          </a:solidFill>
          <a:latin typeface="Arial" charset="0"/>
        </a:defRPr>
      </a:lvl6pPr>
      <a:lvl7pPr marL="914400" algn="l" defTabSz="912813" rtl="0" fontAlgn="base">
        <a:spcBef>
          <a:spcPct val="0"/>
        </a:spcBef>
        <a:spcAft>
          <a:spcPct val="0"/>
        </a:spcAft>
        <a:defRPr sz="3000" b="1">
          <a:solidFill>
            <a:schemeClr val="tx2"/>
          </a:solidFill>
          <a:latin typeface="Arial" charset="0"/>
        </a:defRPr>
      </a:lvl7pPr>
      <a:lvl8pPr marL="1371600" algn="l" defTabSz="912813" rtl="0" fontAlgn="base">
        <a:spcBef>
          <a:spcPct val="0"/>
        </a:spcBef>
        <a:spcAft>
          <a:spcPct val="0"/>
        </a:spcAft>
        <a:defRPr sz="3000" b="1">
          <a:solidFill>
            <a:schemeClr val="tx2"/>
          </a:solidFill>
          <a:latin typeface="Arial" charset="0"/>
        </a:defRPr>
      </a:lvl8pPr>
      <a:lvl9pPr marL="1828800" algn="l" defTabSz="912813" rtl="0" fontAlgn="base">
        <a:spcBef>
          <a:spcPct val="0"/>
        </a:spcBef>
        <a:spcAft>
          <a:spcPct val="0"/>
        </a:spcAft>
        <a:defRPr sz="3000" b="1">
          <a:solidFill>
            <a:schemeClr val="tx2"/>
          </a:solidFill>
          <a:latin typeface="Arial" charset="0"/>
        </a:defRPr>
      </a:lvl9pPr>
    </p:titleStyle>
    <p:bodyStyle>
      <a:lvl1pPr algn="l" defTabSz="179388" rtl="0" fontAlgn="base">
        <a:spcBef>
          <a:spcPct val="0"/>
        </a:spcBef>
        <a:spcAft>
          <a:spcPct val="0"/>
        </a:spcAft>
        <a:buClr>
          <a:schemeClr val="tx2"/>
        </a:buClr>
        <a:buSzPct val="80000"/>
        <a:buFont typeface="Wingdings" charset="2"/>
        <a:defRPr sz="1200" b="1" kern="1200">
          <a:solidFill>
            <a:schemeClr val="tx2"/>
          </a:solidFill>
          <a:latin typeface="+mn-lt"/>
          <a:ea typeface="+mn-ea"/>
          <a:cs typeface="+mn-cs"/>
        </a:defRPr>
      </a:lvl1pPr>
      <a:lvl2pPr algn="l" defTabSz="179388" rtl="0" fontAlgn="base">
        <a:spcBef>
          <a:spcPct val="0"/>
        </a:spcBef>
        <a:spcAft>
          <a:spcPct val="0"/>
        </a:spcAft>
        <a:buClr>
          <a:schemeClr val="bg2"/>
        </a:buClr>
        <a:buSzPct val="80000"/>
        <a:defRPr sz="1200" b="1" kern="1200">
          <a:solidFill>
            <a:schemeClr val="tx1"/>
          </a:solidFill>
          <a:latin typeface="+mn-lt"/>
          <a:ea typeface="+mn-ea"/>
          <a:cs typeface="+mn-cs"/>
        </a:defRPr>
      </a:lvl2pPr>
      <a:lvl3pPr algn="l" defTabSz="179388" rtl="0" fontAlgn="base">
        <a:spcBef>
          <a:spcPct val="0"/>
        </a:spcBef>
        <a:spcAft>
          <a:spcPct val="0"/>
        </a:spcAft>
        <a:buClr>
          <a:schemeClr val="bg2"/>
        </a:buClr>
        <a:buSzPct val="80000"/>
        <a:buFont typeface="Wingdings" charset="2"/>
        <a:defRPr sz="1200" kern="1200">
          <a:solidFill>
            <a:schemeClr val="tx1"/>
          </a:solidFill>
          <a:latin typeface="+mn-lt"/>
          <a:ea typeface="+mn-ea"/>
          <a:cs typeface="+mn-cs"/>
        </a:defRPr>
      </a:lvl3pPr>
      <a:lvl4pPr marL="179388" indent="-179388" algn="l" defTabSz="179388" rtl="0" fontAlgn="base">
        <a:spcBef>
          <a:spcPct val="0"/>
        </a:spcBef>
        <a:spcAft>
          <a:spcPct val="0"/>
        </a:spcAft>
        <a:buClr>
          <a:schemeClr val="tx2"/>
        </a:buClr>
        <a:buSzPct val="80000"/>
        <a:buFont typeface="Wingdings" charset="2"/>
        <a:buChar char="§"/>
        <a:defRPr sz="1200" kern="1200">
          <a:solidFill>
            <a:schemeClr val="tx1"/>
          </a:solidFill>
          <a:latin typeface="+mn-lt"/>
          <a:ea typeface="+mn-ea"/>
          <a:cs typeface="+mn-cs"/>
        </a:defRPr>
      </a:lvl4pPr>
      <a:lvl5pPr marL="358775" indent="-179388" algn="l" defTabSz="179388" rtl="0" fontAlgn="base">
        <a:spcBef>
          <a:spcPct val="0"/>
        </a:spcBef>
        <a:spcAft>
          <a:spcPct val="0"/>
        </a:spcAft>
        <a:buClr>
          <a:schemeClr val="bg2"/>
        </a:buClr>
        <a:buSzPct val="80000"/>
        <a:buFont typeface="Wingdings" charset="2"/>
        <a:buChar char="§"/>
        <a:defRPr sz="12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609600" y="519113"/>
            <a:ext cx="10969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x-none" altLang="x-none"/>
          </a:p>
        </p:txBody>
      </p:sp>
      <p:sp>
        <p:nvSpPr>
          <p:cNvPr id="3075" name="Text Placeholder 2"/>
          <p:cNvSpPr>
            <a:spLocks noGrp="1"/>
          </p:cNvSpPr>
          <p:nvPr>
            <p:ph type="body" idx="1"/>
          </p:nvPr>
        </p:nvSpPr>
        <p:spPr bwMode="auto">
          <a:xfrm>
            <a:off x="609600" y="1524000"/>
            <a:ext cx="10969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3"/>
            <a:r>
              <a:rPr lang="en-US" altLang="x-none"/>
              <a:t>Third level</a:t>
            </a:r>
          </a:p>
          <a:p>
            <a:pPr lvl="4"/>
            <a:r>
              <a:rPr lang="en-US" altLang="x-none"/>
              <a:t>Fourth level</a:t>
            </a:r>
            <a:endParaRPr lang="x-none" altLang="x-none"/>
          </a:p>
        </p:txBody>
      </p:sp>
      <p:sp>
        <p:nvSpPr>
          <p:cNvPr id="4" name="Date Placeholder 3"/>
          <p:cNvSpPr>
            <a:spLocks noGrp="1"/>
          </p:cNvSpPr>
          <p:nvPr>
            <p:ph type="dt" sz="half" idx="2"/>
          </p:nvPr>
        </p:nvSpPr>
        <p:spPr>
          <a:xfrm>
            <a:off x="8001000" y="6426200"/>
            <a:ext cx="995363" cy="209550"/>
          </a:xfrm>
          <a:prstGeom prst="rect">
            <a:avLst/>
          </a:prstGeom>
        </p:spPr>
        <p:txBody>
          <a:bodyPr vert="horz" wrap="none" lIns="0" tIns="0" rIns="0" bIns="0" rtlCol="0" anchor="b" anchorCtr="0">
            <a:noAutofit/>
          </a:bodyPr>
          <a:lstStyle>
            <a:lvl1pPr algn="ctr" defTabSz="914377" eaLnBrk="1" fontAlgn="auto" hangingPunct="1">
              <a:spcBef>
                <a:spcPts val="0"/>
              </a:spcBef>
              <a:spcAft>
                <a:spcPts val="0"/>
              </a:spcAft>
              <a:defRPr sz="700" smtClean="0">
                <a:solidFill>
                  <a:schemeClr val="tx2"/>
                </a:solidFill>
                <a:latin typeface="+mn-lt"/>
              </a:defRPr>
            </a:lvl1pPr>
          </a:lstStyle>
          <a:p>
            <a:pPr>
              <a:defRPr/>
            </a:pPr>
            <a:fld id="{3B81F2D0-91BC-1448-B774-150AC984E5B6}" type="datetime3">
              <a:rPr lang="en-GB"/>
              <a:pPr>
                <a:defRPr/>
              </a:pPr>
              <a:t>7 April, 2021</a:t>
            </a:fld>
            <a:endParaRPr lang="is-IS" dirty="0"/>
          </a:p>
        </p:txBody>
      </p:sp>
      <p:sp>
        <p:nvSpPr>
          <p:cNvPr id="5" name="Footer Placeholder 4"/>
          <p:cNvSpPr>
            <a:spLocks noGrp="1"/>
          </p:cNvSpPr>
          <p:nvPr>
            <p:ph type="ftr" sz="quarter" idx="3"/>
          </p:nvPr>
        </p:nvSpPr>
        <p:spPr>
          <a:xfrm>
            <a:off x="9144000" y="6426200"/>
            <a:ext cx="1816100" cy="209550"/>
          </a:xfrm>
          <a:prstGeom prst="rect">
            <a:avLst/>
          </a:prstGeom>
        </p:spPr>
        <p:txBody>
          <a:bodyPr vert="horz" wrap="none" lIns="0" tIns="0" rIns="0" bIns="0" rtlCol="0" anchor="b" anchorCtr="0"/>
          <a:lstStyle>
            <a:lvl1pPr algn="r" defTabSz="914377" eaLnBrk="1" fontAlgn="auto" hangingPunct="1">
              <a:spcBef>
                <a:spcPts val="0"/>
              </a:spcBef>
              <a:spcAft>
                <a:spcPts val="0"/>
              </a:spcAft>
              <a:defRPr sz="700">
                <a:solidFill>
                  <a:schemeClr val="tx2"/>
                </a:solidFill>
                <a:latin typeface="+mn-lt"/>
              </a:defRPr>
            </a:lvl1pPr>
          </a:lstStyle>
          <a:p>
            <a:pPr>
              <a:defRPr/>
            </a:pPr>
            <a:r>
              <a:rPr lang="en-US"/>
              <a:t>Private | Confidential | Internal Use Only </a:t>
            </a:r>
          </a:p>
        </p:txBody>
      </p:sp>
      <p:sp>
        <p:nvSpPr>
          <p:cNvPr id="6" name="Slide Number Placeholder 5"/>
          <p:cNvSpPr>
            <a:spLocks noGrp="1"/>
          </p:cNvSpPr>
          <p:nvPr>
            <p:ph type="sldNum" sz="quarter" idx="4"/>
          </p:nvPr>
        </p:nvSpPr>
        <p:spPr bwMode="gray">
          <a:xfrm>
            <a:off x="11049000" y="6430963"/>
            <a:ext cx="533400" cy="231775"/>
          </a:xfrm>
          <a:prstGeom prst="rect">
            <a:avLst/>
          </a:prstGeom>
        </p:spPr>
        <p:txBody>
          <a:bodyPr vert="horz" wrap="none" lIns="0" tIns="0" rIns="0" bIns="0" rtlCol="0" anchor="b" anchorCtr="0"/>
          <a:lstStyle>
            <a:lvl1pPr algn="r" defTabSz="914377" eaLnBrk="1" fontAlgn="auto" hangingPunct="1">
              <a:spcBef>
                <a:spcPts val="0"/>
              </a:spcBef>
              <a:spcAft>
                <a:spcPts val="0"/>
              </a:spcAft>
              <a:defRPr sz="1200" smtClean="0">
                <a:solidFill>
                  <a:schemeClr val="accent5"/>
                </a:solidFill>
                <a:latin typeface="+mn-lt"/>
              </a:defRPr>
            </a:lvl1pPr>
          </a:lstStyle>
          <a:p>
            <a:pPr>
              <a:defRPr/>
            </a:pPr>
            <a:fld id="{F8D004FD-3EB8-814A-85AE-CECE4D6A66A3}" type="slidenum">
              <a:rPr lang="uk-UA"/>
              <a:pPr>
                <a:defRPr/>
              </a:pPr>
              <a:t>‹#›</a:t>
            </a:fld>
            <a:endParaRPr lang="uk-UA" dirty="0"/>
          </a:p>
        </p:txBody>
      </p:sp>
      <p:pic>
        <p:nvPicPr>
          <p:cNvPr id="3079" name="Picture 9"/>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609600" y="6402388"/>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Lst>
  <p:transition spd="med">
    <p:fade/>
  </p:transition>
  <p:hf hdr="0" ftr="0" dt="0"/>
  <p:txStyles>
    <p:titleStyle>
      <a:lvl1pPr algn="l" defTabSz="912813" rtl="0" fontAlgn="base">
        <a:spcBef>
          <a:spcPct val="0"/>
        </a:spcBef>
        <a:spcAft>
          <a:spcPct val="0"/>
        </a:spcAft>
        <a:defRPr sz="3000" b="1" kern="1200">
          <a:solidFill>
            <a:schemeClr val="tx2"/>
          </a:solidFill>
          <a:latin typeface="+mj-lt"/>
          <a:ea typeface="+mj-ea"/>
          <a:cs typeface="+mj-cs"/>
        </a:defRPr>
      </a:lvl1pPr>
      <a:lvl2pPr algn="l" defTabSz="912813" rtl="0" fontAlgn="base">
        <a:spcBef>
          <a:spcPct val="0"/>
        </a:spcBef>
        <a:spcAft>
          <a:spcPct val="0"/>
        </a:spcAft>
        <a:defRPr sz="3000" b="1">
          <a:solidFill>
            <a:schemeClr val="tx2"/>
          </a:solidFill>
          <a:latin typeface="Arial" charset="0"/>
        </a:defRPr>
      </a:lvl2pPr>
      <a:lvl3pPr algn="l" defTabSz="912813" rtl="0" fontAlgn="base">
        <a:spcBef>
          <a:spcPct val="0"/>
        </a:spcBef>
        <a:spcAft>
          <a:spcPct val="0"/>
        </a:spcAft>
        <a:defRPr sz="3000" b="1">
          <a:solidFill>
            <a:schemeClr val="tx2"/>
          </a:solidFill>
          <a:latin typeface="Arial" charset="0"/>
        </a:defRPr>
      </a:lvl3pPr>
      <a:lvl4pPr algn="l" defTabSz="912813" rtl="0" fontAlgn="base">
        <a:spcBef>
          <a:spcPct val="0"/>
        </a:spcBef>
        <a:spcAft>
          <a:spcPct val="0"/>
        </a:spcAft>
        <a:defRPr sz="3000" b="1">
          <a:solidFill>
            <a:schemeClr val="tx2"/>
          </a:solidFill>
          <a:latin typeface="Arial" charset="0"/>
        </a:defRPr>
      </a:lvl4pPr>
      <a:lvl5pPr algn="l" defTabSz="912813" rtl="0" fontAlgn="base">
        <a:spcBef>
          <a:spcPct val="0"/>
        </a:spcBef>
        <a:spcAft>
          <a:spcPct val="0"/>
        </a:spcAft>
        <a:defRPr sz="3000" b="1">
          <a:solidFill>
            <a:schemeClr val="tx2"/>
          </a:solidFill>
          <a:latin typeface="Arial" charset="0"/>
        </a:defRPr>
      </a:lvl5pPr>
      <a:lvl6pPr marL="457200" algn="l" defTabSz="912813" rtl="0" fontAlgn="base">
        <a:spcBef>
          <a:spcPct val="0"/>
        </a:spcBef>
        <a:spcAft>
          <a:spcPct val="0"/>
        </a:spcAft>
        <a:defRPr sz="3000" b="1">
          <a:solidFill>
            <a:schemeClr val="tx2"/>
          </a:solidFill>
          <a:latin typeface="Arial" charset="0"/>
        </a:defRPr>
      </a:lvl6pPr>
      <a:lvl7pPr marL="914400" algn="l" defTabSz="912813" rtl="0" fontAlgn="base">
        <a:spcBef>
          <a:spcPct val="0"/>
        </a:spcBef>
        <a:spcAft>
          <a:spcPct val="0"/>
        </a:spcAft>
        <a:defRPr sz="3000" b="1">
          <a:solidFill>
            <a:schemeClr val="tx2"/>
          </a:solidFill>
          <a:latin typeface="Arial" charset="0"/>
        </a:defRPr>
      </a:lvl7pPr>
      <a:lvl8pPr marL="1371600" algn="l" defTabSz="912813" rtl="0" fontAlgn="base">
        <a:spcBef>
          <a:spcPct val="0"/>
        </a:spcBef>
        <a:spcAft>
          <a:spcPct val="0"/>
        </a:spcAft>
        <a:defRPr sz="3000" b="1">
          <a:solidFill>
            <a:schemeClr val="tx2"/>
          </a:solidFill>
          <a:latin typeface="Arial" charset="0"/>
        </a:defRPr>
      </a:lvl8pPr>
      <a:lvl9pPr marL="1828800" algn="l" defTabSz="912813" rtl="0" fontAlgn="base">
        <a:spcBef>
          <a:spcPct val="0"/>
        </a:spcBef>
        <a:spcAft>
          <a:spcPct val="0"/>
        </a:spcAft>
        <a:defRPr sz="3000" b="1">
          <a:solidFill>
            <a:schemeClr val="tx2"/>
          </a:solidFill>
          <a:latin typeface="Arial" charset="0"/>
        </a:defRPr>
      </a:lvl9pPr>
    </p:titleStyle>
    <p:bodyStyle>
      <a:lvl1pPr algn="l" defTabSz="179388" rtl="0" fontAlgn="base">
        <a:spcBef>
          <a:spcPts val="300"/>
        </a:spcBef>
        <a:spcAft>
          <a:spcPct val="0"/>
        </a:spcAft>
        <a:buClr>
          <a:schemeClr val="tx2"/>
        </a:buClr>
        <a:buSzPct val="80000"/>
        <a:buFont typeface="Wingdings" charset="2"/>
        <a:defRPr sz="1200" b="1" kern="1200">
          <a:solidFill>
            <a:schemeClr val="tx2"/>
          </a:solidFill>
          <a:latin typeface="+mn-lt"/>
          <a:ea typeface="+mn-ea"/>
          <a:cs typeface="+mn-cs"/>
        </a:defRPr>
      </a:lvl1pPr>
      <a:lvl2pPr algn="l" defTabSz="179388" rtl="0" fontAlgn="base">
        <a:spcBef>
          <a:spcPts val="300"/>
        </a:spcBef>
        <a:spcAft>
          <a:spcPct val="0"/>
        </a:spcAft>
        <a:buClr>
          <a:schemeClr val="bg2"/>
        </a:buClr>
        <a:buSzPct val="80000"/>
        <a:defRPr sz="1200" kern="1200">
          <a:solidFill>
            <a:schemeClr val="tx1"/>
          </a:solidFill>
          <a:latin typeface="+mn-lt"/>
          <a:ea typeface="+mn-ea"/>
          <a:cs typeface="+mn-cs"/>
        </a:defRPr>
      </a:lvl2pPr>
      <a:lvl3pPr algn="l" defTabSz="179388" rtl="0" fontAlgn="base">
        <a:spcBef>
          <a:spcPct val="0"/>
        </a:spcBef>
        <a:spcAft>
          <a:spcPct val="0"/>
        </a:spcAft>
        <a:buClr>
          <a:schemeClr val="bg2"/>
        </a:buClr>
        <a:buSzPct val="80000"/>
        <a:buFont typeface="Wingdings" charset="2"/>
        <a:defRPr sz="1200" kern="1200">
          <a:solidFill>
            <a:schemeClr val="tx1"/>
          </a:solidFill>
          <a:latin typeface="+mn-lt"/>
          <a:ea typeface="+mn-ea"/>
          <a:cs typeface="+mn-cs"/>
        </a:defRPr>
      </a:lvl3pPr>
      <a:lvl4pPr marL="179388" indent="-179388" algn="l" defTabSz="179388" rtl="0" fontAlgn="base">
        <a:spcBef>
          <a:spcPts val="300"/>
        </a:spcBef>
        <a:spcAft>
          <a:spcPct val="0"/>
        </a:spcAft>
        <a:buClr>
          <a:schemeClr val="tx2"/>
        </a:buClr>
        <a:buSzPct val="80000"/>
        <a:buFont typeface="Wingdings" charset="2"/>
        <a:buChar char="§"/>
        <a:defRPr sz="1200" kern="1200">
          <a:solidFill>
            <a:schemeClr val="tx1"/>
          </a:solidFill>
          <a:latin typeface="+mn-lt"/>
          <a:ea typeface="+mn-ea"/>
          <a:cs typeface="+mn-cs"/>
        </a:defRPr>
      </a:lvl4pPr>
      <a:lvl5pPr marL="358775" indent="-179388" algn="l" defTabSz="179388" rtl="0" fontAlgn="base">
        <a:spcBef>
          <a:spcPts val="300"/>
        </a:spcBef>
        <a:spcAft>
          <a:spcPct val="0"/>
        </a:spcAft>
        <a:buClr>
          <a:schemeClr val="bg2"/>
        </a:buClr>
        <a:buSzPct val="80000"/>
        <a:buFont typeface="Wingdings" charset="2"/>
        <a:buChar char="§"/>
        <a:defRPr sz="12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519113"/>
            <a:ext cx="10969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x-none" altLang="x-none"/>
          </a:p>
        </p:txBody>
      </p:sp>
      <p:sp>
        <p:nvSpPr>
          <p:cNvPr id="1027" name="Text Placeholder 2"/>
          <p:cNvSpPr>
            <a:spLocks noGrp="1"/>
          </p:cNvSpPr>
          <p:nvPr>
            <p:ph type="body" idx="1"/>
          </p:nvPr>
        </p:nvSpPr>
        <p:spPr bwMode="auto">
          <a:xfrm>
            <a:off x="609600" y="1524000"/>
            <a:ext cx="10969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x-none" altLang="x-none"/>
          </a:p>
        </p:txBody>
      </p:sp>
      <p:sp>
        <p:nvSpPr>
          <p:cNvPr id="4" name="Date Placeholder 3"/>
          <p:cNvSpPr>
            <a:spLocks noGrp="1"/>
          </p:cNvSpPr>
          <p:nvPr>
            <p:ph type="dt" sz="half" idx="2"/>
          </p:nvPr>
        </p:nvSpPr>
        <p:spPr>
          <a:xfrm>
            <a:off x="8001000" y="6426200"/>
            <a:ext cx="995363" cy="209550"/>
          </a:xfrm>
          <a:prstGeom prst="rect">
            <a:avLst/>
          </a:prstGeom>
        </p:spPr>
        <p:txBody>
          <a:bodyPr vert="horz" wrap="none" lIns="0" tIns="0" rIns="0" bIns="0" rtlCol="0" anchor="b" anchorCtr="0">
            <a:noAutofit/>
          </a:bodyPr>
          <a:lstStyle>
            <a:lvl1pPr algn="ctr" defTabSz="914377" eaLnBrk="1" fontAlgn="auto" hangingPunct="1">
              <a:spcBef>
                <a:spcPts val="0"/>
              </a:spcBef>
              <a:spcAft>
                <a:spcPts val="0"/>
              </a:spcAft>
              <a:defRPr sz="700" smtClean="0">
                <a:solidFill>
                  <a:schemeClr val="tx2"/>
                </a:solidFill>
                <a:latin typeface="+mn-lt"/>
              </a:defRPr>
            </a:lvl1pPr>
          </a:lstStyle>
          <a:p>
            <a:pPr>
              <a:defRPr/>
            </a:pPr>
            <a:fld id="{E57645C6-86C4-314E-8C64-DDD35A197D48}" type="datetime3">
              <a:rPr lang="en-GB">
                <a:solidFill>
                  <a:srgbClr val="0081E3"/>
                </a:solidFill>
              </a:rPr>
              <a:pPr>
                <a:defRPr/>
              </a:pPr>
              <a:t>7 April, 2021</a:t>
            </a:fld>
            <a:endParaRPr lang="is-IS" dirty="0">
              <a:solidFill>
                <a:srgbClr val="0081E3"/>
              </a:solidFill>
            </a:endParaRPr>
          </a:p>
        </p:txBody>
      </p:sp>
      <p:sp>
        <p:nvSpPr>
          <p:cNvPr id="5" name="Footer Placeholder 4"/>
          <p:cNvSpPr>
            <a:spLocks noGrp="1"/>
          </p:cNvSpPr>
          <p:nvPr>
            <p:ph type="ftr" sz="quarter" idx="3"/>
          </p:nvPr>
        </p:nvSpPr>
        <p:spPr>
          <a:xfrm>
            <a:off x="9144000" y="6426200"/>
            <a:ext cx="1816100" cy="209550"/>
          </a:xfrm>
          <a:prstGeom prst="rect">
            <a:avLst/>
          </a:prstGeom>
        </p:spPr>
        <p:txBody>
          <a:bodyPr vert="horz" wrap="none" lIns="0" tIns="0" rIns="0" bIns="0" rtlCol="0" anchor="b" anchorCtr="0"/>
          <a:lstStyle>
            <a:lvl1pPr algn="r" defTabSz="914377" eaLnBrk="1" fontAlgn="auto" hangingPunct="1">
              <a:spcBef>
                <a:spcPts val="0"/>
              </a:spcBef>
              <a:spcAft>
                <a:spcPts val="0"/>
              </a:spcAft>
              <a:defRPr sz="700">
                <a:solidFill>
                  <a:schemeClr val="tx2"/>
                </a:solidFill>
                <a:latin typeface="+mn-lt"/>
              </a:defRPr>
            </a:lvl1pPr>
          </a:lstStyle>
          <a:p>
            <a:pPr>
              <a:defRPr/>
            </a:pPr>
            <a:r>
              <a:rPr lang="en-US">
                <a:solidFill>
                  <a:srgbClr val="0081E3"/>
                </a:solidFill>
              </a:rPr>
              <a:t>Private | Confidential | Internal Use Only </a:t>
            </a:r>
          </a:p>
        </p:txBody>
      </p:sp>
      <p:sp>
        <p:nvSpPr>
          <p:cNvPr id="6" name="Slide Number Placeholder 5"/>
          <p:cNvSpPr>
            <a:spLocks noGrp="1"/>
          </p:cNvSpPr>
          <p:nvPr>
            <p:ph type="sldNum" sz="quarter" idx="4"/>
          </p:nvPr>
        </p:nvSpPr>
        <p:spPr bwMode="gray">
          <a:xfrm>
            <a:off x="11049000" y="6430963"/>
            <a:ext cx="533400" cy="231775"/>
          </a:xfrm>
          <a:prstGeom prst="rect">
            <a:avLst/>
          </a:prstGeom>
        </p:spPr>
        <p:txBody>
          <a:bodyPr vert="horz" wrap="none" lIns="0" tIns="0" rIns="0" bIns="0" rtlCol="0" anchor="b" anchorCtr="0"/>
          <a:lstStyle>
            <a:lvl1pPr algn="r" defTabSz="914377" eaLnBrk="1" fontAlgn="auto" hangingPunct="1">
              <a:spcBef>
                <a:spcPts val="0"/>
              </a:spcBef>
              <a:spcAft>
                <a:spcPts val="0"/>
              </a:spcAft>
              <a:defRPr sz="1200" smtClean="0">
                <a:solidFill>
                  <a:schemeClr val="accent5"/>
                </a:solidFill>
                <a:latin typeface="+mn-lt"/>
              </a:defRPr>
            </a:lvl1pPr>
          </a:lstStyle>
          <a:p>
            <a:pPr>
              <a:defRPr/>
            </a:pPr>
            <a:fld id="{388E6DCB-80F2-424A-8EFD-74E454FE7EE5}" type="slidenum">
              <a:rPr lang="uk-UA">
                <a:solidFill>
                  <a:srgbClr val="71797D"/>
                </a:solidFill>
              </a:rPr>
              <a:pPr>
                <a:defRPr/>
              </a:pPr>
              <a:t>‹#›</a:t>
            </a:fld>
            <a:endParaRPr lang="uk-UA" dirty="0">
              <a:solidFill>
                <a:srgbClr val="71797D"/>
              </a:solidFill>
            </a:endParaRPr>
          </a:p>
        </p:txBody>
      </p:sp>
      <p:pic>
        <p:nvPicPr>
          <p:cNvPr id="1031" name="Picture 9"/>
          <p:cNvPicPr>
            <a:picLocks noChangeAspect="1"/>
          </p:cNvPicPr>
          <p:nvPr/>
        </p:nvPicPr>
        <p:blipFill>
          <a:blip r:embed="rId23">
            <a:extLst>
              <a:ext uri="{28A0092B-C50C-407E-A947-70E740481C1C}">
                <a14:useLocalDpi xmlns:a14="http://schemas.microsoft.com/office/drawing/2010/main"/>
              </a:ext>
            </a:extLst>
          </a:blip>
          <a:srcRect/>
          <a:stretch>
            <a:fillRect/>
          </a:stretch>
        </p:blipFill>
        <p:spPr bwMode="auto">
          <a:xfrm>
            <a:off x="609600" y="6402388"/>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8611199"/>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Lst>
  <p:transition spd="med">
    <p:fade/>
  </p:transition>
  <p:hf hdr="0" ftr="0" dt="0"/>
  <p:txStyles>
    <p:titleStyle>
      <a:lvl1pPr algn="l" defTabSz="912813" rtl="0" eaLnBrk="1" fontAlgn="base" hangingPunct="1">
        <a:spcBef>
          <a:spcPct val="0"/>
        </a:spcBef>
        <a:spcAft>
          <a:spcPct val="0"/>
        </a:spcAft>
        <a:defRPr sz="3000" b="1" kern="1200">
          <a:solidFill>
            <a:schemeClr val="tx2"/>
          </a:solidFill>
          <a:latin typeface="+mj-lt"/>
          <a:ea typeface="+mj-ea"/>
          <a:cs typeface="+mj-cs"/>
        </a:defRPr>
      </a:lvl1pPr>
      <a:lvl2pPr algn="l" defTabSz="912813" rtl="0" eaLnBrk="1" fontAlgn="base" hangingPunct="1">
        <a:spcBef>
          <a:spcPct val="0"/>
        </a:spcBef>
        <a:spcAft>
          <a:spcPct val="0"/>
        </a:spcAft>
        <a:defRPr sz="3000" b="1">
          <a:solidFill>
            <a:schemeClr val="tx2"/>
          </a:solidFill>
          <a:latin typeface="Arial" charset="0"/>
        </a:defRPr>
      </a:lvl2pPr>
      <a:lvl3pPr algn="l" defTabSz="912813" rtl="0" eaLnBrk="1" fontAlgn="base" hangingPunct="1">
        <a:spcBef>
          <a:spcPct val="0"/>
        </a:spcBef>
        <a:spcAft>
          <a:spcPct val="0"/>
        </a:spcAft>
        <a:defRPr sz="3000" b="1">
          <a:solidFill>
            <a:schemeClr val="tx2"/>
          </a:solidFill>
          <a:latin typeface="Arial" charset="0"/>
        </a:defRPr>
      </a:lvl3pPr>
      <a:lvl4pPr algn="l" defTabSz="912813" rtl="0" eaLnBrk="1" fontAlgn="base" hangingPunct="1">
        <a:spcBef>
          <a:spcPct val="0"/>
        </a:spcBef>
        <a:spcAft>
          <a:spcPct val="0"/>
        </a:spcAft>
        <a:defRPr sz="3000" b="1">
          <a:solidFill>
            <a:schemeClr val="tx2"/>
          </a:solidFill>
          <a:latin typeface="Arial" charset="0"/>
        </a:defRPr>
      </a:lvl4pPr>
      <a:lvl5pPr algn="l" defTabSz="912813" rtl="0" eaLnBrk="1" fontAlgn="base" hangingPunct="1">
        <a:spcBef>
          <a:spcPct val="0"/>
        </a:spcBef>
        <a:spcAft>
          <a:spcPct val="0"/>
        </a:spcAft>
        <a:defRPr sz="3000" b="1">
          <a:solidFill>
            <a:schemeClr val="tx2"/>
          </a:solidFill>
          <a:latin typeface="Arial" charset="0"/>
        </a:defRPr>
      </a:lvl5pPr>
      <a:lvl6pPr marL="457200" algn="l" defTabSz="912813" rtl="0" eaLnBrk="1" fontAlgn="base" hangingPunct="1">
        <a:spcBef>
          <a:spcPct val="0"/>
        </a:spcBef>
        <a:spcAft>
          <a:spcPct val="0"/>
        </a:spcAft>
        <a:defRPr sz="3000" b="1">
          <a:solidFill>
            <a:schemeClr val="tx2"/>
          </a:solidFill>
          <a:latin typeface="Arial" charset="0"/>
        </a:defRPr>
      </a:lvl6pPr>
      <a:lvl7pPr marL="914400" algn="l" defTabSz="912813" rtl="0" eaLnBrk="1" fontAlgn="base" hangingPunct="1">
        <a:spcBef>
          <a:spcPct val="0"/>
        </a:spcBef>
        <a:spcAft>
          <a:spcPct val="0"/>
        </a:spcAft>
        <a:defRPr sz="3000" b="1">
          <a:solidFill>
            <a:schemeClr val="tx2"/>
          </a:solidFill>
          <a:latin typeface="Arial" charset="0"/>
        </a:defRPr>
      </a:lvl7pPr>
      <a:lvl8pPr marL="1371600" algn="l" defTabSz="912813" rtl="0" eaLnBrk="1" fontAlgn="base" hangingPunct="1">
        <a:spcBef>
          <a:spcPct val="0"/>
        </a:spcBef>
        <a:spcAft>
          <a:spcPct val="0"/>
        </a:spcAft>
        <a:defRPr sz="3000" b="1">
          <a:solidFill>
            <a:schemeClr val="tx2"/>
          </a:solidFill>
          <a:latin typeface="Arial" charset="0"/>
        </a:defRPr>
      </a:lvl8pPr>
      <a:lvl9pPr marL="1828800" algn="l" defTabSz="912813" rtl="0" eaLnBrk="1" fontAlgn="base" hangingPunct="1">
        <a:spcBef>
          <a:spcPct val="0"/>
        </a:spcBef>
        <a:spcAft>
          <a:spcPct val="0"/>
        </a:spcAft>
        <a:defRPr sz="3000" b="1">
          <a:solidFill>
            <a:schemeClr val="tx2"/>
          </a:solidFill>
          <a:latin typeface="Arial" charset="0"/>
        </a:defRPr>
      </a:lvl9pPr>
    </p:titleStyle>
    <p:bodyStyle>
      <a:lvl1pPr marL="179388" indent="-179388" algn="l" defTabSz="179388" rtl="0" eaLnBrk="1" fontAlgn="base" hangingPunct="1">
        <a:spcBef>
          <a:spcPts val="900"/>
        </a:spcBef>
        <a:spcAft>
          <a:spcPct val="0"/>
        </a:spcAft>
        <a:buClr>
          <a:schemeClr val="tx2"/>
        </a:buClr>
        <a:buSzPct val="80000"/>
        <a:buFont typeface="Wingdings" charset="2"/>
        <a:buChar char="§"/>
        <a:defRPr sz="1600" kern="1200">
          <a:solidFill>
            <a:schemeClr val="tx1"/>
          </a:solidFill>
          <a:latin typeface="+mn-lt"/>
          <a:ea typeface="+mn-ea"/>
          <a:cs typeface="+mn-cs"/>
        </a:defRPr>
      </a:lvl1pPr>
      <a:lvl2pPr marL="358775" indent="-179388" algn="l" defTabSz="179388" rtl="0" eaLnBrk="1" fontAlgn="base" hangingPunct="1">
        <a:spcBef>
          <a:spcPts val="900"/>
        </a:spcBef>
        <a:spcAft>
          <a:spcPct val="0"/>
        </a:spcAft>
        <a:buClr>
          <a:schemeClr val="bg2"/>
        </a:buClr>
        <a:buSzPct val="80000"/>
        <a:buFont typeface="Wingdings" charset="2"/>
        <a:buChar char="§"/>
        <a:defRPr sz="1600" kern="1200">
          <a:solidFill>
            <a:schemeClr val="tx1"/>
          </a:solidFill>
          <a:latin typeface="+mn-lt"/>
          <a:ea typeface="+mn-ea"/>
          <a:cs typeface="+mn-cs"/>
        </a:defRPr>
      </a:lvl2pPr>
      <a:lvl3pPr marL="539750"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3pPr>
      <a:lvl4pPr marL="719138"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4pPr>
      <a:lvl5pPr marL="898525"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519113"/>
            <a:ext cx="10969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x-none" altLang="x-none"/>
          </a:p>
        </p:txBody>
      </p:sp>
      <p:sp>
        <p:nvSpPr>
          <p:cNvPr id="1027" name="Text Placeholder 2"/>
          <p:cNvSpPr>
            <a:spLocks noGrp="1"/>
          </p:cNvSpPr>
          <p:nvPr>
            <p:ph type="body" idx="1"/>
          </p:nvPr>
        </p:nvSpPr>
        <p:spPr bwMode="auto">
          <a:xfrm>
            <a:off x="609600" y="1524000"/>
            <a:ext cx="10969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x-none" altLang="x-none"/>
          </a:p>
        </p:txBody>
      </p:sp>
      <p:sp>
        <p:nvSpPr>
          <p:cNvPr id="4" name="Date Placeholder 3"/>
          <p:cNvSpPr>
            <a:spLocks noGrp="1"/>
          </p:cNvSpPr>
          <p:nvPr>
            <p:ph type="dt" sz="half" idx="2"/>
          </p:nvPr>
        </p:nvSpPr>
        <p:spPr>
          <a:xfrm>
            <a:off x="8001000" y="6426200"/>
            <a:ext cx="995363" cy="209550"/>
          </a:xfrm>
          <a:prstGeom prst="rect">
            <a:avLst/>
          </a:prstGeom>
        </p:spPr>
        <p:txBody>
          <a:bodyPr vert="horz" wrap="none" lIns="0" tIns="0" rIns="0" bIns="0" rtlCol="0" anchor="b" anchorCtr="0">
            <a:noAutofit/>
          </a:bodyPr>
          <a:lstStyle>
            <a:lvl1pPr algn="ctr" defTabSz="914377" eaLnBrk="1" fontAlgn="auto" hangingPunct="1">
              <a:spcBef>
                <a:spcPts val="0"/>
              </a:spcBef>
              <a:spcAft>
                <a:spcPts val="0"/>
              </a:spcAft>
              <a:defRPr sz="700" smtClean="0">
                <a:solidFill>
                  <a:schemeClr val="tx2"/>
                </a:solidFill>
                <a:latin typeface="+mn-lt"/>
              </a:defRPr>
            </a:lvl1pPr>
          </a:lstStyle>
          <a:p>
            <a:pPr>
              <a:defRPr/>
            </a:pPr>
            <a:fld id="{E57645C6-86C4-314E-8C64-DDD35A197D48}" type="datetime3">
              <a:rPr lang="en-GB">
                <a:solidFill>
                  <a:srgbClr val="0081E3"/>
                </a:solidFill>
              </a:rPr>
              <a:pPr>
                <a:defRPr/>
              </a:pPr>
              <a:t>7 April, 2021</a:t>
            </a:fld>
            <a:endParaRPr lang="is-IS" dirty="0">
              <a:solidFill>
                <a:srgbClr val="0081E3"/>
              </a:solidFill>
            </a:endParaRPr>
          </a:p>
        </p:txBody>
      </p:sp>
      <p:sp>
        <p:nvSpPr>
          <p:cNvPr id="5" name="Footer Placeholder 4"/>
          <p:cNvSpPr>
            <a:spLocks noGrp="1"/>
          </p:cNvSpPr>
          <p:nvPr>
            <p:ph type="ftr" sz="quarter" idx="3"/>
          </p:nvPr>
        </p:nvSpPr>
        <p:spPr>
          <a:xfrm>
            <a:off x="9144000" y="6426200"/>
            <a:ext cx="1816100" cy="209550"/>
          </a:xfrm>
          <a:prstGeom prst="rect">
            <a:avLst/>
          </a:prstGeom>
        </p:spPr>
        <p:txBody>
          <a:bodyPr vert="horz" wrap="none" lIns="0" tIns="0" rIns="0" bIns="0" rtlCol="0" anchor="b" anchorCtr="0"/>
          <a:lstStyle>
            <a:lvl1pPr algn="r" defTabSz="914377" eaLnBrk="1" fontAlgn="auto" hangingPunct="1">
              <a:spcBef>
                <a:spcPts val="0"/>
              </a:spcBef>
              <a:spcAft>
                <a:spcPts val="0"/>
              </a:spcAft>
              <a:defRPr sz="700">
                <a:solidFill>
                  <a:schemeClr val="tx2"/>
                </a:solidFill>
                <a:latin typeface="+mn-lt"/>
              </a:defRPr>
            </a:lvl1pPr>
          </a:lstStyle>
          <a:p>
            <a:pPr>
              <a:defRPr/>
            </a:pPr>
            <a:r>
              <a:rPr lang="en-US">
                <a:solidFill>
                  <a:srgbClr val="0081E3"/>
                </a:solidFill>
              </a:rPr>
              <a:t>Private | Confidential | Internal Use Only </a:t>
            </a:r>
          </a:p>
        </p:txBody>
      </p:sp>
      <p:sp>
        <p:nvSpPr>
          <p:cNvPr id="6" name="Slide Number Placeholder 5"/>
          <p:cNvSpPr>
            <a:spLocks noGrp="1"/>
          </p:cNvSpPr>
          <p:nvPr>
            <p:ph type="sldNum" sz="quarter" idx="4"/>
          </p:nvPr>
        </p:nvSpPr>
        <p:spPr bwMode="gray">
          <a:xfrm>
            <a:off x="11049000" y="6430963"/>
            <a:ext cx="533400" cy="231775"/>
          </a:xfrm>
          <a:prstGeom prst="rect">
            <a:avLst/>
          </a:prstGeom>
        </p:spPr>
        <p:txBody>
          <a:bodyPr vert="horz" wrap="none" lIns="0" tIns="0" rIns="0" bIns="0" rtlCol="0" anchor="b" anchorCtr="0"/>
          <a:lstStyle>
            <a:lvl1pPr algn="r" defTabSz="914377" eaLnBrk="1" fontAlgn="auto" hangingPunct="1">
              <a:spcBef>
                <a:spcPts val="0"/>
              </a:spcBef>
              <a:spcAft>
                <a:spcPts val="0"/>
              </a:spcAft>
              <a:defRPr sz="1200" smtClean="0">
                <a:solidFill>
                  <a:schemeClr val="accent5"/>
                </a:solidFill>
                <a:latin typeface="+mn-lt"/>
              </a:defRPr>
            </a:lvl1pPr>
          </a:lstStyle>
          <a:p>
            <a:pPr>
              <a:defRPr/>
            </a:pPr>
            <a:fld id="{388E6DCB-80F2-424A-8EFD-74E454FE7EE5}" type="slidenum">
              <a:rPr lang="uk-UA">
                <a:solidFill>
                  <a:srgbClr val="71797D"/>
                </a:solidFill>
              </a:rPr>
              <a:pPr>
                <a:defRPr/>
              </a:pPr>
              <a:t>‹#›</a:t>
            </a:fld>
            <a:endParaRPr lang="uk-UA" dirty="0">
              <a:solidFill>
                <a:srgbClr val="71797D"/>
              </a:solidFill>
            </a:endParaRPr>
          </a:p>
        </p:txBody>
      </p:sp>
      <p:pic>
        <p:nvPicPr>
          <p:cNvPr id="1031" name="Picture 9"/>
          <p:cNvPicPr>
            <a:picLocks noChangeAspect="1"/>
          </p:cNvPicPr>
          <p:nvPr/>
        </p:nvPicPr>
        <p:blipFill>
          <a:blip r:embed="rId23">
            <a:extLst>
              <a:ext uri="{28A0092B-C50C-407E-A947-70E740481C1C}">
                <a14:useLocalDpi xmlns:a14="http://schemas.microsoft.com/office/drawing/2010/main"/>
              </a:ext>
            </a:extLst>
          </a:blip>
          <a:srcRect/>
          <a:stretch>
            <a:fillRect/>
          </a:stretch>
        </p:blipFill>
        <p:spPr bwMode="auto">
          <a:xfrm>
            <a:off x="609600" y="6402388"/>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186548"/>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Lst>
  <p:transition spd="med">
    <p:fade/>
  </p:transition>
  <p:hf hdr="0" ftr="0" dt="0"/>
  <p:txStyles>
    <p:titleStyle>
      <a:lvl1pPr algn="l" defTabSz="912813" rtl="0" eaLnBrk="1" fontAlgn="base" hangingPunct="1">
        <a:spcBef>
          <a:spcPct val="0"/>
        </a:spcBef>
        <a:spcAft>
          <a:spcPct val="0"/>
        </a:spcAft>
        <a:defRPr sz="3000" b="1" kern="1200">
          <a:solidFill>
            <a:schemeClr val="tx2"/>
          </a:solidFill>
          <a:latin typeface="+mj-lt"/>
          <a:ea typeface="+mj-ea"/>
          <a:cs typeface="+mj-cs"/>
        </a:defRPr>
      </a:lvl1pPr>
      <a:lvl2pPr algn="l" defTabSz="912813" rtl="0" eaLnBrk="1" fontAlgn="base" hangingPunct="1">
        <a:spcBef>
          <a:spcPct val="0"/>
        </a:spcBef>
        <a:spcAft>
          <a:spcPct val="0"/>
        </a:spcAft>
        <a:defRPr sz="3000" b="1">
          <a:solidFill>
            <a:schemeClr val="tx2"/>
          </a:solidFill>
          <a:latin typeface="Arial" charset="0"/>
        </a:defRPr>
      </a:lvl2pPr>
      <a:lvl3pPr algn="l" defTabSz="912813" rtl="0" eaLnBrk="1" fontAlgn="base" hangingPunct="1">
        <a:spcBef>
          <a:spcPct val="0"/>
        </a:spcBef>
        <a:spcAft>
          <a:spcPct val="0"/>
        </a:spcAft>
        <a:defRPr sz="3000" b="1">
          <a:solidFill>
            <a:schemeClr val="tx2"/>
          </a:solidFill>
          <a:latin typeface="Arial" charset="0"/>
        </a:defRPr>
      </a:lvl3pPr>
      <a:lvl4pPr algn="l" defTabSz="912813" rtl="0" eaLnBrk="1" fontAlgn="base" hangingPunct="1">
        <a:spcBef>
          <a:spcPct val="0"/>
        </a:spcBef>
        <a:spcAft>
          <a:spcPct val="0"/>
        </a:spcAft>
        <a:defRPr sz="3000" b="1">
          <a:solidFill>
            <a:schemeClr val="tx2"/>
          </a:solidFill>
          <a:latin typeface="Arial" charset="0"/>
        </a:defRPr>
      </a:lvl4pPr>
      <a:lvl5pPr algn="l" defTabSz="912813" rtl="0" eaLnBrk="1" fontAlgn="base" hangingPunct="1">
        <a:spcBef>
          <a:spcPct val="0"/>
        </a:spcBef>
        <a:spcAft>
          <a:spcPct val="0"/>
        </a:spcAft>
        <a:defRPr sz="3000" b="1">
          <a:solidFill>
            <a:schemeClr val="tx2"/>
          </a:solidFill>
          <a:latin typeface="Arial" charset="0"/>
        </a:defRPr>
      </a:lvl5pPr>
      <a:lvl6pPr marL="457200" algn="l" defTabSz="912813" rtl="0" eaLnBrk="1" fontAlgn="base" hangingPunct="1">
        <a:spcBef>
          <a:spcPct val="0"/>
        </a:spcBef>
        <a:spcAft>
          <a:spcPct val="0"/>
        </a:spcAft>
        <a:defRPr sz="3000" b="1">
          <a:solidFill>
            <a:schemeClr val="tx2"/>
          </a:solidFill>
          <a:latin typeface="Arial" charset="0"/>
        </a:defRPr>
      </a:lvl6pPr>
      <a:lvl7pPr marL="914400" algn="l" defTabSz="912813" rtl="0" eaLnBrk="1" fontAlgn="base" hangingPunct="1">
        <a:spcBef>
          <a:spcPct val="0"/>
        </a:spcBef>
        <a:spcAft>
          <a:spcPct val="0"/>
        </a:spcAft>
        <a:defRPr sz="3000" b="1">
          <a:solidFill>
            <a:schemeClr val="tx2"/>
          </a:solidFill>
          <a:latin typeface="Arial" charset="0"/>
        </a:defRPr>
      </a:lvl7pPr>
      <a:lvl8pPr marL="1371600" algn="l" defTabSz="912813" rtl="0" eaLnBrk="1" fontAlgn="base" hangingPunct="1">
        <a:spcBef>
          <a:spcPct val="0"/>
        </a:spcBef>
        <a:spcAft>
          <a:spcPct val="0"/>
        </a:spcAft>
        <a:defRPr sz="3000" b="1">
          <a:solidFill>
            <a:schemeClr val="tx2"/>
          </a:solidFill>
          <a:latin typeface="Arial" charset="0"/>
        </a:defRPr>
      </a:lvl8pPr>
      <a:lvl9pPr marL="1828800" algn="l" defTabSz="912813" rtl="0" eaLnBrk="1" fontAlgn="base" hangingPunct="1">
        <a:spcBef>
          <a:spcPct val="0"/>
        </a:spcBef>
        <a:spcAft>
          <a:spcPct val="0"/>
        </a:spcAft>
        <a:defRPr sz="3000" b="1">
          <a:solidFill>
            <a:schemeClr val="tx2"/>
          </a:solidFill>
          <a:latin typeface="Arial" charset="0"/>
        </a:defRPr>
      </a:lvl9pPr>
    </p:titleStyle>
    <p:bodyStyle>
      <a:lvl1pPr marL="179388" indent="-179388" algn="l" defTabSz="179388" rtl="0" eaLnBrk="1" fontAlgn="base" hangingPunct="1">
        <a:spcBef>
          <a:spcPts val="900"/>
        </a:spcBef>
        <a:spcAft>
          <a:spcPct val="0"/>
        </a:spcAft>
        <a:buClr>
          <a:schemeClr val="tx2"/>
        </a:buClr>
        <a:buSzPct val="80000"/>
        <a:buFont typeface="Wingdings" charset="2"/>
        <a:buChar char="§"/>
        <a:defRPr sz="1600" kern="1200">
          <a:solidFill>
            <a:schemeClr val="tx1"/>
          </a:solidFill>
          <a:latin typeface="+mn-lt"/>
          <a:ea typeface="+mn-ea"/>
          <a:cs typeface="+mn-cs"/>
        </a:defRPr>
      </a:lvl1pPr>
      <a:lvl2pPr marL="358775" indent="-179388" algn="l" defTabSz="179388" rtl="0" eaLnBrk="1" fontAlgn="base" hangingPunct="1">
        <a:spcBef>
          <a:spcPts val="900"/>
        </a:spcBef>
        <a:spcAft>
          <a:spcPct val="0"/>
        </a:spcAft>
        <a:buClr>
          <a:schemeClr val="bg2"/>
        </a:buClr>
        <a:buSzPct val="80000"/>
        <a:buFont typeface="Wingdings" charset="2"/>
        <a:buChar char="§"/>
        <a:defRPr sz="1600" kern="1200">
          <a:solidFill>
            <a:schemeClr val="tx1"/>
          </a:solidFill>
          <a:latin typeface="+mn-lt"/>
          <a:ea typeface="+mn-ea"/>
          <a:cs typeface="+mn-cs"/>
        </a:defRPr>
      </a:lvl2pPr>
      <a:lvl3pPr marL="539750"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3pPr>
      <a:lvl4pPr marL="719138"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4pPr>
      <a:lvl5pPr marL="898525"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519113"/>
            <a:ext cx="10969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x-none" altLang="x-none"/>
          </a:p>
        </p:txBody>
      </p:sp>
      <p:sp>
        <p:nvSpPr>
          <p:cNvPr id="1027" name="Text Placeholder 2"/>
          <p:cNvSpPr>
            <a:spLocks noGrp="1"/>
          </p:cNvSpPr>
          <p:nvPr>
            <p:ph type="body" idx="1"/>
          </p:nvPr>
        </p:nvSpPr>
        <p:spPr bwMode="auto">
          <a:xfrm>
            <a:off x="609600" y="1524000"/>
            <a:ext cx="10969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x-none" altLang="x-none"/>
          </a:p>
        </p:txBody>
      </p:sp>
      <p:sp>
        <p:nvSpPr>
          <p:cNvPr id="4" name="Date Placeholder 3"/>
          <p:cNvSpPr>
            <a:spLocks noGrp="1"/>
          </p:cNvSpPr>
          <p:nvPr>
            <p:ph type="dt" sz="half" idx="2"/>
          </p:nvPr>
        </p:nvSpPr>
        <p:spPr>
          <a:xfrm>
            <a:off x="8001000" y="6426200"/>
            <a:ext cx="995363" cy="209550"/>
          </a:xfrm>
          <a:prstGeom prst="rect">
            <a:avLst/>
          </a:prstGeom>
        </p:spPr>
        <p:txBody>
          <a:bodyPr vert="horz" wrap="none" lIns="0" tIns="0" rIns="0" bIns="0" rtlCol="0" anchor="b" anchorCtr="0">
            <a:noAutofit/>
          </a:bodyPr>
          <a:lstStyle>
            <a:lvl1pPr algn="ctr" defTabSz="914377" eaLnBrk="1" fontAlgn="auto" hangingPunct="1">
              <a:spcBef>
                <a:spcPts val="0"/>
              </a:spcBef>
              <a:spcAft>
                <a:spcPts val="0"/>
              </a:spcAft>
              <a:defRPr sz="700" smtClean="0">
                <a:solidFill>
                  <a:schemeClr val="tx2"/>
                </a:solidFill>
                <a:latin typeface="+mn-lt"/>
              </a:defRPr>
            </a:lvl1pPr>
          </a:lstStyle>
          <a:p>
            <a:pPr>
              <a:defRPr/>
            </a:pPr>
            <a:fld id="{E57645C6-86C4-314E-8C64-DDD35A197D48}" type="datetime3">
              <a:rPr lang="en-GB"/>
              <a:pPr>
                <a:defRPr/>
              </a:pPr>
              <a:t>7 April, 2021</a:t>
            </a:fld>
            <a:endParaRPr lang="is-IS" dirty="0"/>
          </a:p>
        </p:txBody>
      </p:sp>
      <p:sp>
        <p:nvSpPr>
          <p:cNvPr id="5" name="Footer Placeholder 4"/>
          <p:cNvSpPr>
            <a:spLocks noGrp="1"/>
          </p:cNvSpPr>
          <p:nvPr>
            <p:ph type="ftr" sz="quarter" idx="3"/>
          </p:nvPr>
        </p:nvSpPr>
        <p:spPr>
          <a:xfrm>
            <a:off x="9144000" y="6426200"/>
            <a:ext cx="1816100" cy="209550"/>
          </a:xfrm>
          <a:prstGeom prst="rect">
            <a:avLst/>
          </a:prstGeom>
        </p:spPr>
        <p:txBody>
          <a:bodyPr vert="horz" wrap="none" lIns="0" tIns="0" rIns="0" bIns="0" rtlCol="0" anchor="b" anchorCtr="0"/>
          <a:lstStyle>
            <a:lvl1pPr algn="r" defTabSz="914377" eaLnBrk="1" fontAlgn="auto" hangingPunct="1">
              <a:spcBef>
                <a:spcPts val="0"/>
              </a:spcBef>
              <a:spcAft>
                <a:spcPts val="0"/>
              </a:spcAft>
              <a:defRPr sz="700">
                <a:solidFill>
                  <a:schemeClr val="tx2"/>
                </a:solidFill>
                <a:latin typeface="+mn-lt"/>
              </a:defRPr>
            </a:lvl1pPr>
          </a:lstStyle>
          <a:p>
            <a:pPr>
              <a:defRPr/>
            </a:pPr>
            <a:r>
              <a:rPr lang="en-US"/>
              <a:t>Private | Confidential | Internal Use Only </a:t>
            </a:r>
          </a:p>
        </p:txBody>
      </p:sp>
      <p:sp>
        <p:nvSpPr>
          <p:cNvPr id="6" name="Slide Number Placeholder 5"/>
          <p:cNvSpPr>
            <a:spLocks noGrp="1"/>
          </p:cNvSpPr>
          <p:nvPr>
            <p:ph type="sldNum" sz="quarter" idx="4"/>
          </p:nvPr>
        </p:nvSpPr>
        <p:spPr bwMode="gray">
          <a:xfrm>
            <a:off x="11049000" y="6430963"/>
            <a:ext cx="533400" cy="231775"/>
          </a:xfrm>
          <a:prstGeom prst="rect">
            <a:avLst/>
          </a:prstGeom>
        </p:spPr>
        <p:txBody>
          <a:bodyPr vert="horz" wrap="none" lIns="0" tIns="0" rIns="0" bIns="0" rtlCol="0" anchor="b" anchorCtr="0"/>
          <a:lstStyle>
            <a:lvl1pPr algn="r" defTabSz="914377" eaLnBrk="1" fontAlgn="auto" hangingPunct="1">
              <a:spcBef>
                <a:spcPts val="0"/>
              </a:spcBef>
              <a:spcAft>
                <a:spcPts val="0"/>
              </a:spcAft>
              <a:defRPr sz="1200" smtClean="0">
                <a:solidFill>
                  <a:schemeClr val="accent5"/>
                </a:solidFill>
                <a:latin typeface="+mn-lt"/>
              </a:defRPr>
            </a:lvl1pPr>
          </a:lstStyle>
          <a:p>
            <a:pPr>
              <a:defRPr/>
            </a:pPr>
            <a:fld id="{388E6DCB-80F2-424A-8EFD-74E454FE7EE5}" type="slidenum">
              <a:rPr lang="uk-UA"/>
              <a:pPr>
                <a:defRPr/>
              </a:pPr>
              <a:t>‹#›</a:t>
            </a:fld>
            <a:endParaRPr lang="uk-UA" dirty="0"/>
          </a:p>
        </p:txBody>
      </p:sp>
      <p:pic>
        <p:nvPicPr>
          <p:cNvPr id="1031" name="Picture 9"/>
          <p:cNvPicPr>
            <a:picLocks noChangeAspect="1"/>
          </p:cNvPicPr>
          <p:nvPr/>
        </p:nvPicPr>
        <p:blipFill>
          <a:blip r:embed="rId23">
            <a:extLst>
              <a:ext uri="{28A0092B-C50C-407E-A947-70E740481C1C}">
                <a14:useLocalDpi xmlns:a14="http://schemas.microsoft.com/office/drawing/2010/main"/>
              </a:ext>
            </a:extLst>
          </a:blip>
          <a:srcRect/>
          <a:stretch>
            <a:fillRect/>
          </a:stretch>
        </p:blipFill>
        <p:spPr bwMode="auto">
          <a:xfrm>
            <a:off x="609600" y="6402388"/>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150863"/>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Lst>
  <p:transition spd="med">
    <p:fade/>
  </p:transition>
  <p:hf hdr="0" ftr="0" dt="0"/>
  <p:txStyles>
    <p:titleStyle>
      <a:lvl1pPr algn="l" defTabSz="912813" rtl="0" eaLnBrk="1" fontAlgn="base" hangingPunct="1">
        <a:spcBef>
          <a:spcPct val="0"/>
        </a:spcBef>
        <a:spcAft>
          <a:spcPct val="0"/>
        </a:spcAft>
        <a:defRPr sz="3000" b="1" kern="1200">
          <a:solidFill>
            <a:schemeClr val="tx2"/>
          </a:solidFill>
          <a:latin typeface="+mj-lt"/>
          <a:ea typeface="+mj-ea"/>
          <a:cs typeface="+mj-cs"/>
        </a:defRPr>
      </a:lvl1pPr>
      <a:lvl2pPr algn="l" defTabSz="912813" rtl="0" eaLnBrk="1" fontAlgn="base" hangingPunct="1">
        <a:spcBef>
          <a:spcPct val="0"/>
        </a:spcBef>
        <a:spcAft>
          <a:spcPct val="0"/>
        </a:spcAft>
        <a:defRPr sz="3000" b="1">
          <a:solidFill>
            <a:schemeClr val="tx2"/>
          </a:solidFill>
          <a:latin typeface="Arial" charset="0"/>
        </a:defRPr>
      </a:lvl2pPr>
      <a:lvl3pPr algn="l" defTabSz="912813" rtl="0" eaLnBrk="1" fontAlgn="base" hangingPunct="1">
        <a:spcBef>
          <a:spcPct val="0"/>
        </a:spcBef>
        <a:spcAft>
          <a:spcPct val="0"/>
        </a:spcAft>
        <a:defRPr sz="3000" b="1">
          <a:solidFill>
            <a:schemeClr val="tx2"/>
          </a:solidFill>
          <a:latin typeface="Arial" charset="0"/>
        </a:defRPr>
      </a:lvl3pPr>
      <a:lvl4pPr algn="l" defTabSz="912813" rtl="0" eaLnBrk="1" fontAlgn="base" hangingPunct="1">
        <a:spcBef>
          <a:spcPct val="0"/>
        </a:spcBef>
        <a:spcAft>
          <a:spcPct val="0"/>
        </a:spcAft>
        <a:defRPr sz="3000" b="1">
          <a:solidFill>
            <a:schemeClr val="tx2"/>
          </a:solidFill>
          <a:latin typeface="Arial" charset="0"/>
        </a:defRPr>
      </a:lvl4pPr>
      <a:lvl5pPr algn="l" defTabSz="912813" rtl="0" eaLnBrk="1" fontAlgn="base" hangingPunct="1">
        <a:spcBef>
          <a:spcPct val="0"/>
        </a:spcBef>
        <a:spcAft>
          <a:spcPct val="0"/>
        </a:spcAft>
        <a:defRPr sz="3000" b="1">
          <a:solidFill>
            <a:schemeClr val="tx2"/>
          </a:solidFill>
          <a:latin typeface="Arial" charset="0"/>
        </a:defRPr>
      </a:lvl5pPr>
      <a:lvl6pPr marL="457200" algn="l" defTabSz="912813" rtl="0" eaLnBrk="1" fontAlgn="base" hangingPunct="1">
        <a:spcBef>
          <a:spcPct val="0"/>
        </a:spcBef>
        <a:spcAft>
          <a:spcPct val="0"/>
        </a:spcAft>
        <a:defRPr sz="3000" b="1">
          <a:solidFill>
            <a:schemeClr val="tx2"/>
          </a:solidFill>
          <a:latin typeface="Arial" charset="0"/>
        </a:defRPr>
      </a:lvl6pPr>
      <a:lvl7pPr marL="914400" algn="l" defTabSz="912813" rtl="0" eaLnBrk="1" fontAlgn="base" hangingPunct="1">
        <a:spcBef>
          <a:spcPct val="0"/>
        </a:spcBef>
        <a:spcAft>
          <a:spcPct val="0"/>
        </a:spcAft>
        <a:defRPr sz="3000" b="1">
          <a:solidFill>
            <a:schemeClr val="tx2"/>
          </a:solidFill>
          <a:latin typeface="Arial" charset="0"/>
        </a:defRPr>
      </a:lvl7pPr>
      <a:lvl8pPr marL="1371600" algn="l" defTabSz="912813" rtl="0" eaLnBrk="1" fontAlgn="base" hangingPunct="1">
        <a:spcBef>
          <a:spcPct val="0"/>
        </a:spcBef>
        <a:spcAft>
          <a:spcPct val="0"/>
        </a:spcAft>
        <a:defRPr sz="3000" b="1">
          <a:solidFill>
            <a:schemeClr val="tx2"/>
          </a:solidFill>
          <a:latin typeface="Arial" charset="0"/>
        </a:defRPr>
      </a:lvl8pPr>
      <a:lvl9pPr marL="1828800" algn="l" defTabSz="912813" rtl="0" eaLnBrk="1" fontAlgn="base" hangingPunct="1">
        <a:spcBef>
          <a:spcPct val="0"/>
        </a:spcBef>
        <a:spcAft>
          <a:spcPct val="0"/>
        </a:spcAft>
        <a:defRPr sz="3000" b="1">
          <a:solidFill>
            <a:schemeClr val="tx2"/>
          </a:solidFill>
          <a:latin typeface="Arial" charset="0"/>
        </a:defRPr>
      </a:lvl9pPr>
    </p:titleStyle>
    <p:bodyStyle>
      <a:lvl1pPr marL="179388" indent="-179388" algn="l" defTabSz="179388" rtl="0" eaLnBrk="1" fontAlgn="base" hangingPunct="1">
        <a:spcBef>
          <a:spcPts val="900"/>
        </a:spcBef>
        <a:spcAft>
          <a:spcPct val="0"/>
        </a:spcAft>
        <a:buClr>
          <a:schemeClr val="tx2"/>
        </a:buClr>
        <a:buSzPct val="80000"/>
        <a:buFont typeface="Wingdings" charset="2"/>
        <a:buChar char="§"/>
        <a:defRPr sz="1600" kern="1200">
          <a:solidFill>
            <a:schemeClr val="tx1"/>
          </a:solidFill>
          <a:latin typeface="+mn-lt"/>
          <a:ea typeface="+mn-ea"/>
          <a:cs typeface="+mn-cs"/>
        </a:defRPr>
      </a:lvl1pPr>
      <a:lvl2pPr marL="358775" indent="-179388" algn="l" defTabSz="179388" rtl="0" eaLnBrk="1" fontAlgn="base" hangingPunct="1">
        <a:spcBef>
          <a:spcPts val="900"/>
        </a:spcBef>
        <a:spcAft>
          <a:spcPct val="0"/>
        </a:spcAft>
        <a:buClr>
          <a:schemeClr val="bg2"/>
        </a:buClr>
        <a:buSzPct val="80000"/>
        <a:buFont typeface="Wingdings" charset="2"/>
        <a:buChar char="§"/>
        <a:defRPr sz="1600" kern="1200">
          <a:solidFill>
            <a:schemeClr val="tx1"/>
          </a:solidFill>
          <a:latin typeface="+mn-lt"/>
          <a:ea typeface="+mn-ea"/>
          <a:cs typeface="+mn-cs"/>
        </a:defRPr>
      </a:lvl2pPr>
      <a:lvl3pPr marL="539750"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3pPr>
      <a:lvl4pPr marL="719138"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4pPr>
      <a:lvl5pPr marL="898525"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609600" y="519113"/>
            <a:ext cx="10969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x-none" altLang="x-none"/>
          </a:p>
        </p:txBody>
      </p:sp>
      <p:sp>
        <p:nvSpPr>
          <p:cNvPr id="3075" name="Text Placeholder 2"/>
          <p:cNvSpPr>
            <a:spLocks noGrp="1"/>
          </p:cNvSpPr>
          <p:nvPr>
            <p:ph type="body" idx="1"/>
          </p:nvPr>
        </p:nvSpPr>
        <p:spPr bwMode="auto">
          <a:xfrm>
            <a:off x="609600" y="1524000"/>
            <a:ext cx="10969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3"/>
            <a:r>
              <a:rPr lang="en-US" altLang="x-none"/>
              <a:t>Third level</a:t>
            </a:r>
          </a:p>
          <a:p>
            <a:pPr lvl="4"/>
            <a:r>
              <a:rPr lang="en-US" altLang="x-none"/>
              <a:t>Fourth level</a:t>
            </a:r>
            <a:endParaRPr lang="x-none" altLang="x-none"/>
          </a:p>
        </p:txBody>
      </p:sp>
      <p:sp>
        <p:nvSpPr>
          <p:cNvPr id="4" name="Date Placeholder 3"/>
          <p:cNvSpPr>
            <a:spLocks noGrp="1"/>
          </p:cNvSpPr>
          <p:nvPr>
            <p:ph type="dt" sz="half" idx="2"/>
          </p:nvPr>
        </p:nvSpPr>
        <p:spPr>
          <a:xfrm>
            <a:off x="8001000" y="6426200"/>
            <a:ext cx="995363" cy="209550"/>
          </a:xfrm>
          <a:prstGeom prst="rect">
            <a:avLst/>
          </a:prstGeom>
        </p:spPr>
        <p:txBody>
          <a:bodyPr vert="horz" wrap="none" lIns="0" tIns="0" rIns="0" bIns="0" rtlCol="0" anchor="b" anchorCtr="0">
            <a:noAutofit/>
          </a:bodyPr>
          <a:lstStyle>
            <a:lvl1pPr algn="ctr" defTabSz="914377" eaLnBrk="1" fontAlgn="auto" hangingPunct="1">
              <a:spcBef>
                <a:spcPts val="0"/>
              </a:spcBef>
              <a:spcAft>
                <a:spcPts val="0"/>
              </a:spcAft>
              <a:defRPr sz="700" smtClean="0">
                <a:solidFill>
                  <a:schemeClr val="tx2"/>
                </a:solidFill>
                <a:latin typeface="+mn-lt"/>
              </a:defRPr>
            </a:lvl1pPr>
          </a:lstStyle>
          <a:p>
            <a:pPr>
              <a:defRPr/>
            </a:pPr>
            <a:fld id="{3B81F2D0-91BC-1448-B774-150AC984E5B6}" type="datetime3">
              <a:rPr lang="en-GB"/>
              <a:pPr>
                <a:defRPr/>
              </a:pPr>
              <a:t>7 April, 2021</a:t>
            </a:fld>
            <a:endParaRPr lang="is-IS" dirty="0"/>
          </a:p>
        </p:txBody>
      </p:sp>
      <p:sp>
        <p:nvSpPr>
          <p:cNvPr id="5" name="Footer Placeholder 4"/>
          <p:cNvSpPr>
            <a:spLocks noGrp="1"/>
          </p:cNvSpPr>
          <p:nvPr>
            <p:ph type="ftr" sz="quarter" idx="3"/>
          </p:nvPr>
        </p:nvSpPr>
        <p:spPr>
          <a:xfrm>
            <a:off x="9144000" y="6426200"/>
            <a:ext cx="1816100" cy="209550"/>
          </a:xfrm>
          <a:prstGeom prst="rect">
            <a:avLst/>
          </a:prstGeom>
        </p:spPr>
        <p:txBody>
          <a:bodyPr vert="horz" wrap="none" lIns="0" tIns="0" rIns="0" bIns="0" rtlCol="0" anchor="b" anchorCtr="0"/>
          <a:lstStyle>
            <a:lvl1pPr algn="r" defTabSz="914377" eaLnBrk="1" fontAlgn="auto" hangingPunct="1">
              <a:spcBef>
                <a:spcPts val="0"/>
              </a:spcBef>
              <a:spcAft>
                <a:spcPts val="0"/>
              </a:spcAft>
              <a:defRPr sz="700">
                <a:solidFill>
                  <a:schemeClr val="tx2"/>
                </a:solidFill>
                <a:latin typeface="+mn-lt"/>
              </a:defRPr>
            </a:lvl1pPr>
          </a:lstStyle>
          <a:p>
            <a:pPr>
              <a:defRPr/>
            </a:pPr>
            <a:r>
              <a:rPr lang="en-US"/>
              <a:t>Private | Confidential | Internal Use Only </a:t>
            </a:r>
          </a:p>
        </p:txBody>
      </p:sp>
      <p:sp>
        <p:nvSpPr>
          <p:cNvPr id="6" name="Slide Number Placeholder 5"/>
          <p:cNvSpPr>
            <a:spLocks noGrp="1"/>
          </p:cNvSpPr>
          <p:nvPr>
            <p:ph type="sldNum" sz="quarter" idx="4"/>
          </p:nvPr>
        </p:nvSpPr>
        <p:spPr bwMode="gray">
          <a:xfrm>
            <a:off x="11049000" y="6430963"/>
            <a:ext cx="533400" cy="231775"/>
          </a:xfrm>
          <a:prstGeom prst="rect">
            <a:avLst/>
          </a:prstGeom>
        </p:spPr>
        <p:txBody>
          <a:bodyPr vert="horz" wrap="none" lIns="0" tIns="0" rIns="0" bIns="0" rtlCol="0" anchor="b" anchorCtr="0"/>
          <a:lstStyle>
            <a:lvl1pPr algn="r" defTabSz="914377" eaLnBrk="1" fontAlgn="auto" hangingPunct="1">
              <a:spcBef>
                <a:spcPts val="0"/>
              </a:spcBef>
              <a:spcAft>
                <a:spcPts val="0"/>
              </a:spcAft>
              <a:defRPr sz="1200" smtClean="0">
                <a:solidFill>
                  <a:schemeClr val="accent5"/>
                </a:solidFill>
                <a:latin typeface="+mn-lt"/>
              </a:defRPr>
            </a:lvl1pPr>
          </a:lstStyle>
          <a:p>
            <a:pPr>
              <a:defRPr/>
            </a:pPr>
            <a:fld id="{F8D004FD-3EB8-814A-85AE-CECE4D6A66A3}" type="slidenum">
              <a:rPr lang="uk-UA"/>
              <a:pPr>
                <a:defRPr/>
              </a:pPr>
              <a:t>‹#›</a:t>
            </a:fld>
            <a:endParaRPr lang="uk-UA" dirty="0"/>
          </a:p>
        </p:txBody>
      </p:sp>
      <p:pic>
        <p:nvPicPr>
          <p:cNvPr id="3079" name="Picture 9"/>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609600" y="6402388"/>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850043"/>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Lst>
  <p:transition spd="med">
    <p:fade/>
  </p:transition>
  <p:hf hdr="0" ftr="0" dt="0"/>
  <p:txStyles>
    <p:titleStyle>
      <a:lvl1pPr algn="l" defTabSz="912813" rtl="0" fontAlgn="base">
        <a:spcBef>
          <a:spcPct val="0"/>
        </a:spcBef>
        <a:spcAft>
          <a:spcPct val="0"/>
        </a:spcAft>
        <a:defRPr sz="3000" b="1" kern="1200">
          <a:solidFill>
            <a:schemeClr val="tx2"/>
          </a:solidFill>
          <a:latin typeface="+mj-lt"/>
          <a:ea typeface="+mj-ea"/>
          <a:cs typeface="+mj-cs"/>
        </a:defRPr>
      </a:lvl1pPr>
      <a:lvl2pPr algn="l" defTabSz="912813" rtl="0" fontAlgn="base">
        <a:spcBef>
          <a:spcPct val="0"/>
        </a:spcBef>
        <a:spcAft>
          <a:spcPct val="0"/>
        </a:spcAft>
        <a:defRPr sz="3000" b="1">
          <a:solidFill>
            <a:schemeClr val="tx2"/>
          </a:solidFill>
          <a:latin typeface="Arial" charset="0"/>
        </a:defRPr>
      </a:lvl2pPr>
      <a:lvl3pPr algn="l" defTabSz="912813" rtl="0" fontAlgn="base">
        <a:spcBef>
          <a:spcPct val="0"/>
        </a:spcBef>
        <a:spcAft>
          <a:spcPct val="0"/>
        </a:spcAft>
        <a:defRPr sz="3000" b="1">
          <a:solidFill>
            <a:schemeClr val="tx2"/>
          </a:solidFill>
          <a:latin typeface="Arial" charset="0"/>
        </a:defRPr>
      </a:lvl3pPr>
      <a:lvl4pPr algn="l" defTabSz="912813" rtl="0" fontAlgn="base">
        <a:spcBef>
          <a:spcPct val="0"/>
        </a:spcBef>
        <a:spcAft>
          <a:spcPct val="0"/>
        </a:spcAft>
        <a:defRPr sz="3000" b="1">
          <a:solidFill>
            <a:schemeClr val="tx2"/>
          </a:solidFill>
          <a:latin typeface="Arial" charset="0"/>
        </a:defRPr>
      </a:lvl4pPr>
      <a:lvl5pPr algn="l" defTabSz="912813" rtl="0" fontAlgn="base">
        <a:spcBef>
          <a:spcPct val="0"/>
        </a:spcBef>
        <a:spcAft>
          <a:spcPct val="0"/>
        </a:spcAft>
        <a:defRPr sz="3000" b="1">
          <a:solidFill>
            <a:schemeClr val="tx2"/>
          </a:solidFill>
          <a:latin typeface="Arial" charset="0"/>
        </a:defRPr>
      </a:lvl5pPr>
      <a:lvl6pPr marL="457200" algn="l" defTabSz="912813" rtl="0" fontAlgn="base">
        <a:spcBef>
          <a:spcPct val="0"/>
        </a:spcBef>
        <a:spcAft>
          <a:spcPct val="0"/>
        </a:spcAft>
        <a:defRPr sz="3000" b="1">
          <a:solidFill>
            <a:schemeClr val="tx2"/>
          </a:solidFill>
          <a:latin typeface="Arial" charset="0"/>
        </a:defRPr>
      </a:lvl6pPr>
      <a:lvl7pPr marL="914400" algn="l" defTabSz="912813" rtl="0" fontAlgn="base">
        <a:spcBef>
          <a:spcPct val="0"/>
        </a:spcBef>
        <a:spcAft>
          <a:spcPct val="0"/>
        </a:spcAft>
        <a:defRPr sz="3000" b="1">
          <a:solidFill>
            <a:schemeClr val="tx2"/>
          </a:solidFill>
          <a:latin typeface="Arial" charset="0"/>
        </a:defRPr>
      </a:lvl7pPr>
      <a:lvl8pPr marL="1371600" algn="l" defTabSz="912813" rtl="0" fontAlgn="base">
        <a:spcBef>
          <a:spcPct val="0"/>
        </a:spcBef>
        <a:spcAft>
          <a:spcPct val="0"/>
        </a:spcAft>
        <a:defRPr sz="3000" b="1">
          <a:solidFill>
            <a:schemeClr val="tx2"/>
          </a:solidFill>
          <a:latin typeface="Arial" charset="0"/>
        </a:defRPr>
      </a:lvl8pPr>
      <a:lvl9pPr marL="1828800" algn="l" defTabSz="912813" rtl="0" fontAlgn="base">
        <a:spcBef>
          <a:spcPct val="0"/>
        </a:spcBef>
        <a:spcAft>
          <a:spcPct val="0"/>
        </a:spcAft>
        <a:defRPr sz="3000" b="1">
          <a:solidFill>
            <a:schemeClr val="tx2"/>
          </a:solidFill>
          <a:latin typeface="Arial" charset="0"/>
        </a:defRPr>
      </a:lvl9pPr>
    </p:titleStyle>
    <p:bodyStyle>
      <a:lvl1pPr algn="l" defTabSz="179388" rtl="0" fontAlgn="base">
        <a:spcBef>
          <a:spcPts val="300"/>
        </a:spcBef>
        <a:spcAft>
          <a:spcPct val="0"/>
        </a:spcAft>
        <a:buClr>
          <a:schemeClr val="tx2"/>
        </a:buClr>
        <a:buSzPct val="80000"/>
        <a:buFont typeface="Wingdings" charset="2"/>
        <a:defRPr sz="1200" b="1" kern="1200">
          <a:solidFill>
            <a:schemeClr val="tx2"/>
          </a:solidFill>
          <a:latin typeface="+mn-lt"/>
          <a:ea typeface="+mn-ea"/>
          <a:cs typeface="+mn-cs"/>
        </a:defRPr>
      </a:lvl1pPr>
      <a:lvl2pPr algn="l" defTabSz="179388" rtl="0" fontAlgn="base">
        <a:spcBef>
          <a:spcPts val="300"/>
        </a:spcBef>
        <a:spcAft>
          <a:spcPct val="0"/>
        </a:spcAft>
        <a:buClr>
          <a:schemeClr val="bg2"/>
        </a:buClr>
        <a:buSzPct val="80000"/>
        <a:defRPr sz="1200" kern="1200">
          <a:solidFill>
            <a:schemeClr val="tx1"/>
          </a:solidFill>
          <a:latin typeface="+mn-lt"/>
          <a:ea typeface="+mn-ea"/>
          <a:cs typeface="+mn-cs"/>
        </a:defRPr>
      </a:lvl2pPr>
      <a:lvl3pPr algn="l" defTabSz="179388" rtl="0" fontAlgn="base">
        <a:spcBef>
          <a:spcPct val="0"/>
        </a:spcBef>
        <a:spcAft>
          <a:spcPct val="0"/>
        </a:spcAft>
        <a:buClr>
          <a:schemeClr val="bg2"/>
        </a:buClr>
        <a:buSzPct val="80000"/>
        <a:buFont typeface="Wingdings" charset="2"/>
        <a:defRPr sz="1200" kern="1200">
          <a:solidFill>
            <a:schemeClr val="tx1"/>
          </a:solidFill>
          <a:latin typeface="+mn-lt"/>
          <a:ea typeface="+mn-ea"/>
          <a:cs typeface="+mn-cs"/>
        </a:defRPr>
      </a:lvl3pPr>
      <a:lvl4pPr marL="179388" indent="-179388" algn="l" defTabSz="179388" rtl="0" fontAlgn="base">
        <a:spcBef>
          <a:spcPts val="300"/>
        </a:spcBef>
        <a:spcAft>
          <a:spcPct val="0"/>
        </a:spcAft>
        <a:buClr>
          <a:schemeClr val="tx2"/>
        </a:buClr>
        <a:buSzPct val="80000"/>
        <a:buFont typeface="Wingdings" charset="2"/>
        <a:buChar char="§"/>
        <a:defRPr sz="1200" kern="1200">
          <a:solidFill>
            <a:schemeClr val="tx1"/>
          </a:solidFill>
          <a:latin typeface="+mn-lt"/>
          <a:ea typeface="+mn-ea"/>
          <a:cs typeface="+mn-cs"/>
        </a:defRPr>
      </a:lvl4pPr>
      <a:lvl5pPr marL="358775" indent="-179388" algn="l" defTabSz="179388" rtl="0" fontAlgn="base">
        <a:spcBef>
          <a:spcPts val="300"/>
        </a:spcBef>
        <a:spcAft>
          <a:spcPct val="0"/>
        </a:spcAft>
        <a:buClr>
          <a:schemeClr val="bg2"/>
        </a:buClr>
        <a:buSzPct val="80000"/>
        <a:buFont typeface="Wingdings" charset="2"/>
        <a:buChar char="§"/>
        <a:defRPr sz="12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519113"/>
            <a:ext cx="10969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x-none" altLang="x-none"/>
          </a:p>
        </p:txBody>
      </p:sp>
      <p:sp>
        <p:nvSpPr>
          <p:cNvPr id="2051" name="Text Placeholder 2"/>
          <p:cNvSpPr>
            <a:spLocks noGrp="1"/>
          </p:cNvSpPr>
          <p:nvPr>
            <p:ph type="body" idx="1"/>
          </p:nvPr>
        </p:nvSpPr>
        <p:spPr bwMode="auto">
          <a:xfrm>
            <a:off x="609600" y="1524000"/>
            <a:ext cx="10969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x-none" altLang="x-none"/>
          </a:p>
        </p:txBody>
      </p:sp>
      <p:sp>
        <p:nvSpPr>
          <p:cNvPr id="4" name="Date Placeholder 3"/>
          <p:cNvSpPr>
            <a:spLocks noGrp="1"/>
          </p:cNvSpPr>
          <p:nvPr>
            <p:ph type="dt" sz="half" idx="2"/>
          </p:nvPr>
        </p:nvSpPr>
        <p:spPr>
          <a:xfrm>
            <a:off x="8001000" y="6426200"/>
            <a:ext cx="995363" cy="209550"/>
          </a:xfrm>
          <a:prstGeom prst="rect">
            <a:avLst/>
          </a:prstGeom>
        </p:spPr>
        <p:txBody>
          <a:bodyPr vert="horz" wrap="none" lIns="0" tIns="0" rIns="0" bIns="0" rtlCol="0" anchor="b" anchorCtr="0">
            <a:noAutofit/>
          </a:bodyPr>
          <a:lstStyle>
            <a:lvl1pPr algn="ctr" defTabSz="914377" eaLnBrk="1" fontAlgn="auto" hangingPunct="1">
              <a:spcBef>
                <a:spcPts val="0"/>
              </a:spcBef>
              <a:spcAft>
                <a:spcPts val="0"/>
              </a:spcAft>
              <a:defRPr sz="700" smtClean="0">
                <a:solidFill>
                  <a:schemeClr val="tx2"/>
                </a:solidFill>
                <a:latin typeface="+mn-lt"/>
              </a:defRPr>
            </a:lvl1pPr>
          </a:lstStyle>
          <a:p>
            <a:pPr>
              <a:defRPr/>
            </a:pPr>
            <a:fld id="{28DD0924-198E-2049-841D-EC6668A75DB3}" type="datetime3">
              <a:rPr lang="en-GB"/>
              <a:pPr>
                <a:defRPr/>
              </a:pPr>
              <a:t>7 April, 2021</a:t>
            </a:fld>
            <a:endParaRPr lang="is-IS" dirty="0"/>
          </a:p>
        </p:txBody>
      </p:sp>
      <p:sp>
        <p:nvSpPr>
          <p:cNvPr id="5" name="Footer Placeholder 4"/>
          <p:cNvSpPr>
            <a:spLocks noGrp="1"/>
          </p:cNvSpPr>
          <p:nvPr>
            <p:ph type="ftr" sz="quarter" idx="3"/>
          </p:nvPr>
        </p:nvSpPr>
        <p:spPr>
          <a:xfrm>
            <a:off x="9144000" y="6426200"/>
            <a:ext cx="1816100" cy="209550"/>
          </a:xfrm>
          <a:prstGeom prst="rect">
            <a:avLst/>
          </a:prstGeom>
        </p:spPr>
        <p:txBody>
          <a:bodyPr vert="horz" wrap="none" lIns="0" tIns="0" rIns="0" bIns="0" rtlCol="0" anchor="b" anchorCtr="0"/>
          <a:lstStyle>
            <a:lvl1pPr algn="r" defTabSz="914377" eaLnBrk="1" fontAlgn="auto" hangingPunct="1">
              <a:spcBef>
                <a:spcPts val="0"/>
              </a:spcBef>
              <a:spcAft>
                <a:spcPts val="0"/>
              </a:spcAft>
              <a:defRPr sz="700">
                <a:solidFill>
                  <a:schemeClr val="tx2"/>
                </a:solidFill>
                <a:latin typeface="+mn-lt"/>
              </a:defRPr>
            </a:lvl1pPr>
          </a:lstStyle>
          <a:p>
            <a:pPr>
              <a:defRPr/>
            </a:pPr>
            <a:r>
              <a:rPr lang="en-US"/>
              <a:t>Private | Confidential | Internal Use Only </a:t>
            </a:r>
          </a:p>
        </p:txBody>
      </p:sp>
      <p:sp>
        <p:nvSpPr>
          <p:cNvPr id="6" name="Slide Number Placeholder 5"/>
          <p:cNvSpPr>
            <a:spLocks noGrp="1"/>
          </p:cNvSpPr>
          <p:nvPr>
            <p:ph type="sldNum" sz="quarter" idx="4"/>
          </p:nvPr>
        </p:nvSpPr>
        <p:spPr bwMode="gray">
          <a:xfrm>
            <a:off x="11049000" y="6430963"/>
            <a:ext cx="533400" cy="231775"/>
          </a:xfrm>
          <a:prstGeom prst="rect">
            <a:avLst/>
          </a:prstGeom>
        </p:spPr>
        <p:txBody>
          <a:bodyPr vert="horz" wrap="none" lIns="0" tIns="0" rIns="0" bIns="0" rtlCol="0" anchor="b" anchorCtr="0"/>
          <a:lstStyle>
            <a:lvl1pPr algn="r" defTabSz="914377" eaLnBrk="1" fontAlgn="auto" hangingPunct="1">
              <a:spcBef>
                <a:spcPts val="0"/>
              </a:spcBef>
              <a:spcAft>
                <a:spcPts val="0"/>
              </a:spcAft>
              <a:defRPr sz="1200" smtClean="0">
                <a:solidFill>
                  <a:schemeClr val="accent5"/>
                </a:solidFill>
                <a:latin typeface="+mn-lt"/>
              </a:defRPr>
            </a:lvl1pPr>
          </a:lstStyle>
          <a:p>
            <a:pPr>
              <a:defRPr/>
            </a:pPr>
            <a:fld id="{0022E846-FA5E-494A-9CE0-E1A631789B44}" type="slidenum">
              <a:rPr lang="uk-UA"/>
              <a:pPr>
                <a:defRPr/>
              </a:pPr>
              <a:t>‹#›</a:t>
            </a:fld>
            <a:endParaRPr lang="uk-UA" dirty="0"/>
          </a:p>
        </p:txBody>
      </p:sp>
      <p:pic>
        <p:nvPicPr>
          <p:cNvPr id="2055"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09600" y="6402388"/>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88975"/>
      </p:ext>
    </p:extLst>
  </p:cSld>
  <p:clrMap bg1="lt1" tx1="dk1" bg2="lt2" tx2="dk2" accent1="accent1" accent2="accent2" accent3="accent3" accent4="accent4" accent5="accent5" accent6="accent6" hlink="hlink" folHlink="folHlink"/>
  <p:sldLayoutIdLst>
    <p:sldLayoutId id="2147484003" r:id="rId1"/>
    <p:sldLayoutId id="2147484004" r:id="rId2"/>
  </p:sldLayoutIdLst>
  <p:transition spd="med">
    <p:fade/>
  </p:transition>
  <p:hf hdr="0" ftr="0" dt="0"/>
  <p:txStyles>
    <p:titleStyle>
      <a:lvl1pPr algn="l" defTabSz="912813" rtl="0" fontAlgn="base">
        <a:spcBef>
          <a:spcPct val="0"/>
        </a:spcBef>
        <a:spcAft>
          <a:spcPct val="0"/>
        </a:spcAft>
        <a:defRPr sz="3000" b="1" kern="1200">
          <a:solidFill>
            <a:schemeClr val="tx2"/>
          </a:solidFill>
          <a:latin typeface="+mj-lt"/>
          <a:ea typeface="+mj-ea"/>
          <a:cs typeface="+mj-cs"/>
        </a:defRPr>
      </a:lvl1pPr>
      <a:lvl2pPr algn="l" defTabSz="912813" rtl="0" fontAlgn="base">
        <a:spcBef>
          <a:spcPct val="0"/>
        </a:spcBef>
        <a:spcAft>
          <a:spcPct val="0"/>
        </a:spcAft>
        <a:defRPr sz="3000" b="1">
          <a:solidFill>
            <a:schemeClr val="tx2"/>
          </a:solidFill>
          <a:latin typeface="Arial" charset="0"/>
        </a:defRPr>
      </a:lvl2pPr>
      <a:lvl3pPr algn="l" defTabSz="912813" rtl="0" fontAlgn="base">
        <a:spcBef>
          <a:spcPct val="0"/>
        </a:spcBef>
        <a:spcAft>
          <a:spcPct val="0"/>
        </a:spcAft>
        <a:defRPr sz="3000" b="1">
          <a:solidFill>
            <a:schemeClr val="tx2"/>
          </a:solidFill>
          <a:latin typeface="Arial" charset="0"/>
        </a:defRPr>
      </a:lvl3pPr>
      <a:lvl4pPr algn="l" defTabSz="912813" rtl="0" fontAlgn="base">
        <a:spcBef>
          <a:spcPct val="0"/>
        </a:spcBef>
        <a:spcAft>
          <a:spcPct val="0"/>
        </a:spcAft>
        <a:defRPr sz="3000" b="1">
          <a:solidFill>
            <a:schemeClr val="tx2"/>
          </a:solidFill>
          <a:latin typeface="Arial" charset="0"/>
        </a:defRPr>
      </a:lvl4pPr>
      <a:lvl5pPr algn="l" defTabSz="912813" rtl="0" fontAlgn="base">
        <a:spcBef>
          <a:spcPct val="0"/>
        </a:spcBef>
        <a:spcAft>
          <a:spcPct val="0"/>
        </a:spcAft>
        <a:defRPr sz="3000" b="1">
          <a:solidFill>
            <a:schemeClr val="tx2"/>
          </a:solidFill>
          <a:latin typeface="Arial" charset="0"/>
        </a:defRPr>
      </a:lvl5pPr>
      <a:lvl6pPr marL="457200" algn="l" defTabSz="912813" rtl="0" fontAlgn="base">
        <a:spcBef>
          <a:spcPct val="0"/>
        </a:spcBef>
        <a:spcAft>
          <a:spcPct val="0"/>
        </a:spcAft>
        <a:defRPr sz="3000" b="1">
          <a:solidFill>
            <a:schemeClr val="tx2"/>
          </a:solidFill>
          <a:latin typeface="Arial" charset="0"/>
        </a:defRPr>
      </a:lvl6pPr>
      <a:lvl7pPr marL="914400" algn="l" defTabSz="912813" rtl="0" fontAlgn="base">
        <a:spcBef>
          <a:spcPct val="0"/>
        </a:spcBef>
        <a:spcAft>
          <a:spcPct val="0"/>
        </a:spcAft>
        <a:defRPr sz="3000" b="1">
          <a:solidFill>
            <a:schemeClr val="tx2"/>
          </a:solidFill>
          <a:latin typeface="Arial" charset="0"/>
        </a:defRPr>
      </a:lvl7pPr>
      <a:lvl8pPr marL="1371600" algn="l" defTabSz="912813" rtl="0" fontAlgn="base">
        <a:spcBef>
          <a:spcPct val="0"/>
        </a:spcBef>
        <a:spcAft>
          <a:spcPct val="0"/>
        </a:spcAft>
        <a:defRPr sz="3000" b="1">
          <a:solidFill>
            <a:schemeClr val="tx2"/>
          </a:solidFill>
          <a:latin typeface="Arial" charset="0"/>
        </a:defRPr>
      </a:lvl8pPr>
      <a:lvl9pPr marL="1828800" algn="l" defTabSz="912813" rtl="0" fontAlgn="base">
        <a:spcBef>
          <a:spcPct val="0"/>
        </a:spcBef>
        <a:spcAft>
          <a:spcPct val="0"/>
        </a:spcAft>
        <a:defRPr sz="3000" b="1">
          <a:solidFill>
            <a:schemeClr val="tx2"/>
          </a:solidFill>
          <a:latin typeface="Arial" charset="0"/>
        </a:defRPr>
      </a:lvl9pPr>
    </p:titleStyle>
    <p:bodyStyle>
      <a:lvl1pPr algn="l" defTabSz="179388" rtl="0" fontAlgn="base">
        <a:spcBef>
          <a:spcPct val="0"/>
        </a:spcBef>
        <a:spcAft>
          <a:spcPct val="0"/>
        </a:spcAft>
        <a:buClr>
          <a:schemeClr val="tx2"/>
        </a:buClr>
        <a:buSzPct val="80000"/>
        <a:buFont typeface="Wingdings" charset="2"/>
        <a:defRPr sz="1200" b="1" kern="1200">
          <a:solidFill>
            <a:schemeClr val="tx2"/>
          </a:solidFill>
          <a:latin typeface="+mn-lt"/>
          <a:ea typeface="+mn-ea"/>
          <a:cs typeface="+mn-cs"/>
        </a:defRPr>
      </a:lvl1pPr>
      <a:lvl2pPr algn="l" defTabSz="179388" rtl="0" fontAlgn="base">
        <a:spcBef>
          <a:spcPct val="0"/>
        </a:spcBef>
        <a:spcAft>
          <a:spcPct val="0"/>
        </a:spcAft>
        <a:buClr>
          <a:schemeClr val="bg2"/>
        </a:buClr>
        <a:buSzPct val="80000"/>
        <a:defRPr sz="1200" b="1" kern="1200">
          <a:solidFill>
            <a:schemeClr val="tx1"/>
          </a:solidFill>
          <a:latin typeface="+mn-lt"/>
          <a:ea typeface="+mn-ea"/>
          <a:cs typeface="+mn-cs"/>
        </a:defRPr>
      </a:lvl2pPr>
      <a:lvl3pPr algn="l" defTabSz="179388" rtl="0" fontAlgn="base">
        <a:spcBef>
          <a:spcPct val="0"/>
        </a:spcBef>
        <a:spcAft>
          <a:spcPct val="0"/>
        </a:spcAft>
        <a:buClr>
          <a:schemeClr val="bg2"/>
        </a:buClr>
        <a:buSzPct val="80000"/>
        <a:buFont typeface="Wingdings" charset="2"/>
        <a:defRPr sz="1200" kern="1200">
          <a:solidFill>
            <a:schemeClr val="tx1"/>
          </a:solidFill>
          <a:latin typeface="+mn-lt"/>
          <a:ea typeface="+mn-ea"/>
          <a:cs typeface="+mn-cs"/>
        </a:defRPr>
      </a:lvl3pPr>
      <a:lvl4pPr marL="179388" indent="-179388" algn="l" defTabSz="179388" rtl="0" fontAlgn="base">
        <a:spcBef>
          <a:spcPct val="0"/>
        </a:spcBef>
        <a:spcAft>
          <a:spcPct val="0"/>
        </a:spcAft>
        <a:buClr>
          <a:schemeClr val="tx2"/>
        </a:buClr>
        <a:buSzPct val="80000"/>
        <a:buFont typeface="Wingdings" charset="2"/>
        <a:buChar char="§"/>
        <a:defRPr sz="1200" kern="1200">
          <a:solidFill>
            <a:schemeClr val="tx1"/>
          </a:solidFill>
          <a:latin typeface="+mn-lt"/>
          <a:ea typeface="+mn-ea"/>
          <a:cs typeface="+mn-cs"/>
        </a:defRPr>
      </a:lvl4pPr>
      <a:lvl5pPr marL="358775" indent="-179388" algn="l" defTabSz="179388" rtl="0" fontAlgn="base">
        <a:spcBef>
          <a:spcPct val="0"/>
        </a:spcBef>
        <a:spcAft>
          <a:spcPct val="0"/>
        </a:spcAft>
        <a:buClr>
          <a:schemeClr val="bg2"/>
        </a:buClr>
        <a:buSzPct val="80000"/>
        <a:buFont typeface="Wingdings" charset="2"/>
        <a:buChar char="§"/>
        <a:defRPr sz="12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519113"/>
            <a:ext cx="10969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title style</a:t>
            </a:r>
            <a:endParaRPr lang="x-none" altLang="x-none"/>
          </a:p>
        </p:txBody>
      </p:sp>
      <p:sp>
        <p:nvSpPr>
          <p:cNvPr id="1027" name="Text Placeholder 2"/>
          <p:cNvSpPr>
            <a:spLocks noGrp="1"/>
          </p:cNvSpPr>
          <p:nvPr>
            <p:ph type="body" idx="1"/>
          </p:nvPr>
        </p:nvSpPr>
        <p:spPr bwMode="auto">
          <a:xfrm>
            <a:off x="609600" y="1524000"/>
            <a:ext cx="10969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endParaRPr lang="x-none" altLang="x-none"/>
          </a:p>
        </p:txBody>
      </p:sp>
      <p:sp>
        <p:nvSpPr>
          <p:cNvPr id="4" name="Date Placeholder 3"/>
          <p:cNvSpPr>
            <a:spLocks noGrp="1"/>
          </p:cNvSpPr>
          <p:nvPr>
            <p:ph type="dt" sz="half" idx="2"/>
          </p:nvPr>
        </p:nvSpPr>
        <p:spPr>
          <a:xfrm>
            <a:off x="8001000" y="6426200"/>
            <a:ext cx="995363" cy="209550"/>
          </a:xfrm>
          <a:prstGeom prst="rect">
            <a:avLst/>
          </a:prstGeom>
        </p:spPr>
        <p:txBody>
          <a:bodyPr vert="horz" wrap="none" lIns="0" tIns="0" rIns="0" bIns="0" rtlCol="0" anchor="b" anchorCtr="0">
            <a:noAutofit/>
          </a:bodyPr>
          <a:lstStyle>
            <a:lvl1pPr algn="ctr" defTabSz="914377" eaLnBrk="1" fontAlgn="auto" hangingPunct="1">
              <a:spcBef>
                <a:spcPts val="0"/>
              </a:spcBef>
              <a:spcAft>
                <a:spcPts val="0"/>
              </a:spcAft>
              <a:defRPr sz="700" smtClean="0">
                <a:solidFill>
                  <a:schemeClr val="tx2"/>
                </a:solidFill>
                <a:latin typeface="+mn-lt"/>
              </a:defRPr>
            </a:lvl1pPr>
          </a:lstStyle>
          <a:p>
            <a:pPr>
              <a:defRPr/>
            </a:pPr>
            <a:fld id="{6A44719D-8CA3-4C1A-A925-FC4604104D96}" type="datetime4">
              <a:rPr lang="en-US" smtClean="0">
                <a:solidFill>
                  <a:srgbClr val="0081E3"/>
                </a:solidFill>
              </a:rPr>
              <a:t>April 7, 2021</a:t>
            </a:fld>
            <a:endParaRPr lang="is-IS" dirty="0">
              <a:solidFill>
                <a:srgbClr val="0081E3"/>
              </a:solidFill>
            </a:endParaRPr>
          </a:p>
        </p:txBody>
      </p:sp>
      <p:sp>
        <p:nvSpPr>
          <p:cNvPr id="5" name="Footer Placeholder 4"/>
          <p:cNvSpPr>
            <a:spLocks noGrp="1"/>
          </p:cNvSpPr>
          <p:nvPr>
            <p:ph type="ftr" sz="quarter" idx="3"/>
          </p:nvPr>
        </p:nvSpPr>
        <p:spPr>
          <a:xfrm>
            <a:off x="9144000" y="6426200"/>
            <a:ext cx="1816100" cy="209550"/>
          </a:xfrm>
          <a:prstGeom prst="rect">
            <a:avLst/>
          </a:prstGeom>
        </p:spPr>
        <p:txBody>
          <a:bodyPr vert="horz" wrap="none" lIns="0" tIns="0" rIns="0" bIns="0" rtlCol="0" anchor="b" anchorCtr="0"/>
          <a:lstStyle>
            <a:lvl1pPr algn="r" defTabSz="914377" eaLnBrk="1" fontAlgn="auto" hangingPunct="1">
              <a:spcBef>
                <a:spcPts val="0"/>
              </a:spcBef>
              <a:spcAft>
                <a:spcPts val="0"/>
              </a:spcAft>
              <a:defRPr sz="700">
                <a:solidFill>
                  <a:schemeClr val="tx2"/>
                </a:solidFill>
                <a:latin typeface="+mn-lt"/>
              </a:defRPr>
            </a:lvl1pPr>
          </a:lstStyle>
          <a:p>
            <a:pPr>
              <a:defRPr/>
            </a:pPr>
            <a:r>
              <a:rPr lang="en-US">
                <a:solidFill>
                  <a:srgbClr val="0081E3"/>
                </a:solidFill>
              </a:rPr>
              <a:t>Private | Confidential | Internal Use Only </a:t>
            </a:r>
          </a:p>
        </p:txBody>
      </p:sp>
      <p:sp>
        <p:nvSpPr>
          <p:cNvPr id="6" name="Slide Number Placeholder 5"/>
          <p:cNvSpPr>
            <a:spLocks noGrp="1"/>
          </p:cNvSpPr>
          <p:nvPr>
            <p:ph type="sldNum" sz="quarter" idx="4"/>
          </p:nvPr>
        </p:nvSpPr>
        <p:spPr bwMode="gray">
          <a:xfrm>
            <a:off x="11049000" y="6430963"/>
            <a:ext cx="533400" cy="231775"/>
          </a:xfrm>
          <a:prstGeom prst="rect">
            <a:avLst/>
          </a:prstGeom>
        </p:spPr>
        <p:txBody>
          <a:bodyPr vert="horz" wrap="none" lIns="0" tIns="0" rIns="0" bIns="0" rtlCol="0" anchor="b" anchorCtr="0"/>
          <a:lstStyle>
            <a:lvl1pPr algn="r" defTabSz="914377" eaLnBrk="1" fontAlgn="auto" hangingPunct="1">
              <a:spcBef>
                <a:spcPts val="0"/>
              </a:spcBef>
              <a:spcAft>
                <a:spcPts val="0"/>
              </a:spcAft>
              <a:defRPr sz="1200" smtClean="0">
                <a:solidFill>
                  <a:schemeClr val="accent5"/>
                </a:solidFill>
                <a:latin typeface="+mn-lt"/>
              </a:defRPr>
            </a:lvl1pPr>
          </a:lstStyle>
          <a:p>
            <a:pPr>
              <a:defRPr/>
            </a:pPr>
            <a:fld id="{388E6DCB-80F2-424A-8EFD-74E454FE7EE5}" type="slidenum">
              <a:rPr lang="uk-UA">
                <a:solidFill>
                  <a:srgbClr val="71797D"/>
                </a:solidFill>
              </a:rPr>
              <a:pPr>
                <a:defRPr/>
              </a:pPr>
              <a:t>‹#›</a:t>
            </a:fld>
            <a:endParaRPr lang="uk-UA" dirty="0">
              <a:solidFill>
                <a:srgbClr val="71797D"/>
              </a:solidFill>
            </a:endParaRPr>
          </a:p>
        </p:txBody>
      </p:sp>
      <p:pic>
        <p:nvPicPr>
          <p:cNvPr id="1031" name="Picture 9"/>
          <p:cNvPicPr>
            <a:picLocks noChangeAspect="1"/>
          </p:cNvPicPr>
          <p:nvPr/>
        </p:nvPicPr>
        <p:blipFill>
          <a:blip r:embed="rId26">
            <a:extLst>
              <a:ext uri="{28A0092B-C50C-407E-A947-70E740481C1C}">
                <a14:useLocalDpi xmlns:a14="http://schemas.microsoft.com/office/drawing/2010/main"/>
              </a:ext>
            </a:extLst>
          </a:blip>
          <a:srcRect/>
          <a:stretch>
            <a:fillRect/>
          </a:stretch>
        </p:blipFill>
        <p:spPr bwMode="auto">
          <a:xfrm>
            <a:off x="609600" y="6402388"/>
            <a:ext cx="11430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541393"/>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29" r:id="rId24"/>
  </p:sldLayoutIdLst>
  <p:transition spd="med">
    <p:fade/>
  </p:transition>
  <p:hf hdr="0" ftr="0" dt="0"/>
  <p:txStyles>
    <p:titleStyle>
      <a:lvl1pPr algn="l" defTabSz="912813" rtl="0" eaLnBrk="1" fontAlgn="base" hangingPunct="1">
        <a:spcBef>
          <a:spcPct val="0"/>
        </a:spcBef>
        <a:spcAft>
          <a:spcPct val="0"/>
        </a:spcAft>
        <a:defRPr sz="3000" b="1" kern="1200">
          <a:solidFill>
            <a:schemeClr val="tx2"/>
          </a:solidFill>
          <a:latin typeface="+mj-lt"/>
          <a:ea typeface="+mj-ea"/>
          <a:cs typeface="+mj-cs"/>
        </a:defRPr>
      </a:lvl1pPr>
      <a:lvl2pPr algn="l" defTabSz="912813" rtl="0" eaLnBrk="1" fontAlgn="base" hangingPunct="1">
        <a:spcBef>
          <a:spcPct val="0"/>
        </a:spcBef>
        <a:spcAft>
          <a:spcPct val="0"/>
        </a:spcAft>
        <a:defRPr sz="3000" b="1">
          <a:solidFill>
            <a:schemeClr val="tx2"/>
          </a:solidFill>
          <a:latin typeface="Arial" charset="0"/>
        </a:defRPr>
      </a:lvl2pPr>
      <a:lvl3pPr algn="l" defTabSz="912813" rtl="0" eaLnBrk="1" fontAlgn="base" hangingPunct="1">
        <a:spcBef>
          <a:spcPct val="0"/>
        </a:spcBef>
        <a:spcAft>
          <a:spcPct val="0"/>
        </a:spcAft>
        <a:defRPr sz="3000" b="1">
          <a:solidFill>
            <a:schemeClr val="tx2"/>
          </a:solidFill>
          <a:latin typeface="Arial" charset="0"/>
        </a:defRPr>
      </a:lvl3pPr>
      <a:lvl4pPr algn="l" defTabSz="912813" rtl="0" eaLnBrk="1" fontAlgn="base" hangingPunct="1">
        <a:spcBef>
          <a:spcPct val="0"/>
        </a:spcBef>
        <a:spcAft>
          <a:spcPct val="0"/>
        </a:spcAft>
        <a:defRPr sz="3000" b="1">
          <a:solidFill>
            <a:schemeClr val="tx2"/>
          </a:solidFill>
          <a:latin typeface="Arial" charset="0"/>
        </a:defRPr>
      </a:lvl4pPr>
      <a:lvl5pPr algn="l" defTabSz="912813" rtl="0" eaLnBrk="1" fontAlgn="base" hangingPunct="1">
        <a:spcBef>
          <a:spcPct val="0"/>
        </a:spcBef>
        <a:spcAft>
          <a:spcPct val="0"/>
        </a:spcAft>
        <a:defRPr sz="3000" b="1">
          <a:solidFill>
            <a:schemeClr val="tx2"/>
          </a:solidFill>
          <a:latin typeface="Arial" charset="0"/>
        </a:defRPr>
      </a:lvl5pPr>
      <a:lvl6pPr marL="457200" algn="l" defTabSz="912813" rtl="0" eaLnBrk="1" fontAlgn="base" hangingPunct="1">
        <a:spcBef>
          <a:spcPct val="0"/>
        </a:spcBef>
        <a:spcAft>
          <a:spcPct val="0"/>
        </a:spcAft>
        <a:defRPr sz="3000" b="1">
          <a:solidFill>
            <a:schemeClr val="tx2"/>
          </a:solidFill>
          <a:latin typeface="Arial" charset="0"/>
        </a:defRPr>
      </a:lvl6pPr>
      <a:lvl7pPr marL="914400" algn="l" defTabSz="912813" rtl="0" eaLnBrk="1" fontAlgn="base" hangingPunct="1">
        <a:spcBef>
          <a:spcPct val="0"/>
        </a:spcBef>
        <a:spcAft>
          <a:spcPct val="0"/>
        </a:spcAft>
        <a:defRPr sz="3000" b="1">
          <a:solidFill>
            <a:schemeClr val="tx2"/>
          </a:solidFill>
          <a:latin typeface="Arial" charset="0"/>
        </a:defRPr>
      </a:lvl7pPr>
      <a:lvl8pPr marL="1371600" algn="l" defTabSz="912813" rtl="0" eaLnBrk="1" fontAlgn="base" hangingPunct="1">
        <a:spcBef>
          <a:spcPct val="0"/>
        </a:spcBef>
        <a:spcAft>
          <a:spcPct val="0"/>
        </a:spcAft>
        <a:defRPr sz="3000" b="1">
          <a:solidFill>
            <a:schemeClr val="tx2"/>
          </a:solidFill>
          <a:latin typeface="Arial" charset="0"/>
        </a:defRPr>
      </a:lvl8pPr>
      <a:lvl9pPr marL="1828800" algn="l" defTabSz="912813" rtl="0" eaLnBrk="1" fontAlgn="base" hangingPunct="1">
        <a:spcBef>
          <a:spcPct val="0"/>
        </a:spcBef>
        <a:spcAft>
          <a:spcPct val="0"/>
        </a:spcAft>
        <a:defRPr sz="3000" b="1">
          <a:solidFill>
            <a:schemeClr val="tx2"/>
          </a:solidFill>
          <a:latin typeface="Arial" charset="0"/>
        </a:defRPr>
      </a:lvl9pPr>
    </p:titleStyle>
    <p:bodyStyle>
      <a:lvl1pPr marL="179388" indent="-179388" algn="l" defTabSz="179388" rtl="0" eaLnBrk="1" fontAlgn="base" hangingPunct="1">
        <a:spcBef>
          <a:spcPts val="900"/>
        </a:spcBef>
        <a:spcAft>
          <a:spcPct val="0"/>
        </a:spcAft>
        <a:buClr>
          <a:schemeClr val="tx2"/>
        </a:buClr>
        <a:buSzPct val="80000"/>
        <a:buFont typeface="Wingdings" charset="2"/>
        <a:buChar char="§"/>
        <a:defRPr sz="1600" kern="1200">
          <a:solidFill>
            <a:schemeClr val="tx1"/>
          </a:solidFill>
          <a:latin typeface="+mn-lt"/>
          <a:ea typeface="+mn-ea"/>
          <a:cs typeface="+mn-cs"/>
        </a:defRPr>
      </a:lvl1pPr>
      <a:lvl2pPr marL="358775" indent="-179388" algn="l" defTabSz="179388" rtl="0" eaLnBrk="1" fontAlgn="base" hangingPunct="1">
        <a:spcBef>
          <a:spcPts val="900"/>
        </a:spcBef>
        <a:spcAft>
          <a:spcPct val="0"/>
        </a:spcAft>
        <a:buClr>
          <a:schemeClr val="bg2"/>
        </a:buClr>
        <a:buSzPct val="80000"/>
        <a:buFont typeface="Wingdings" charset="2"/>
        <a:buChar char="§"/>
        <a:defRPr sz="1600" kern="1200">
          <a:solidFill>
            <a:schemeClr val="tx1"/>
          </a:solidFill>
          <a:latin typeface="+mn-lt"/>
          <a:ea typeface="+mn-ea"/>
          <a:cs typeface="+mn-cs"/>
        </a:defRPr>
      </a:lvl2pPr>
      <a:lvl3pPr marL="539750"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3pPr>
      <a:lvl4pPr marL="719138"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4pPr>
      <a:lvl5pPr marL="898525" indent="-179388" algn="l" defTabSz="179388" rtl="0" eaLnBrk="1" fontAlgn="base" hangingPunct="1">
        <a:spcBef>
          <a:spcPts val="900"/>
        </a:spcBef>
        <a:spcAft>
          <a:spcPct val="0"/>
        </a:spcAft>
        <a:buClr>
          <a:schemeClr val="bg2"/>
        </a:buClr>
        <a:buSzPct val="80000"/>
        <a:buFont typeface="Wingdings" charset="2"/>
        <a:buChar char="§"/>
        <a:defRPr sz="14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8" Type="http://schemas.openxmlformats.org/officeDocument/2006/relationships/image" Target="../media/image120.emf"/><Relationship Id="rId13" Type="http://schemas.openxmlformats.org/officeDocument/2006/relationships/image" Target="../media/image125.emf"/><Relationship Id="rId18" Type="http://schemas.openxmlformats.org/officeDocument/2006/relationships/image" Target="../media/image130.emf"/><Relationship Id="rId26" Type="http://schemas.openxmlformats.org/officeDocument/2006/relationships/image" Target="../media/image138.emf"/><Relationship Id="rId3" Type="http://schemas.openxmlformats.org/officeDocument/2006/relationships/image" Target="../media/image3.emf"/><Relationship Id="rId21" Type="http://schemas.openxmlformats.org/officeDocument/2006/relationships/image" Target="../media/image133.emf"/><Relationship Id="rId7" Type="http://schemas.openxmlformats.org/officeDocument/2006/relationships/image" Target="../media/image119.emf"/><Relationship Id="rId12" Type="http://schemas.openxmlformats.org/officeDocument/2006/relationships/image" Target="../media/image124.emf"/><Relationship Id="rId17" Type="http://schemas.openxmlformats.org/officeDocument/2006/relationships/image" Target="../media/image129.emf"/><Relationship Id="rId25" Type="http://schemas.openxmlformats.org/officeDocument/2006/relationships/image" Target="../media/image137.emf"/><Relationship Id="rId2" Type="http://schemas.openxmlformats.org/officeDocument/2006/relationships/notesSlide" Target="../notesSlides/notesSlide9.xml"/><Relationship Id="rId16" Type="http://schemas.openxmlformats.org/officeDocument/2006/relationships/image" Target="../media/image128.emf"/><Relationship Id="rId20" Type="http://schemas.openxmlformats.org/officeDocument/2006/relationships/image" Target="../media/image132.emf"/><Relationship Id="rId1" Type="http://schemas.openxmlformats.org/officeDocument/2006/relationships/slideLayout" Target="../slideLayouts/slideLayout86.xml"/><Relationship Id="rId6" Type="http://schemas.openxmlformats.org/officeDocument/2006/relationships/image" Target="../media/image140.png"/><Relationship Id="rId11" Type="http://schemas.openxmlformats.org/officeDocument/2006/relationships/image" Target="../media/image123.emf"/><Relationship Id="rId24" Type="http://schemas.openxmlformats.org/officeDocument/2006/relationships/image" Target="../media/image136.emf"/><Relationship Id="rId5" Type="http://schemas.openxmlformats.org/officeDocument/2006/relationships/image" Target="../media/image117.emf"/><Relationship Id="rId15" Type="http://schemas.openxmlformats.org/officeDocument/2006/relationships/image" Target="../media/image127.emf"/><Relationship Id="rId23" Type="http://schemas.openxmlformats.org/officeDocument/2006/relationships/image" Target="../media/image135.emf"/><Relationship Id="rId10" Type="http://schemas.openxmlformats.org/officeDocument/2006/relationships/image" Target="../media/image122.emf"/><Relationship Id="rId19" Type="http://schemas.openxmlformats.org/officeDocument/2006/relationships/image" Target="../media/image131.emf"/><Relationship Id="rId4" Type="http://schemas.openxmlformats.org/officeDocument/2006/relationships/image" Target="../media/image116.emf"/><Relationship Id="rId9" Type="http://schemas.openxmlformats.org/officeDocument/2006/relationships/image" Target="../media/image121.emf"/><Relationship Id="rId14" Type="http://schemas.openxmlformats.org/officeDocument/2006/relationships/image" Target="../media/image126.emf"/><Relationship Id="rId22" Type="http://schemas.openxmlformats.org/officeDocument/2006/relationships/image" Target="../media/image134.emf"/><Relationship Id="rId27" Type="http://schemas.openxmlformats.org/officeDocument/2006/relationships/image" Target="../media/image139.emf"/></Relationships>
</file>

<file path=ppt/slides/_rels/slide11.x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image" Target="../media/image151.emf"/><Relationship Id="rId3" Type="http://schemas.openxmlformats.org/officeDocument/2006/relationships/image" Target="../media/image141.emf"/><Relationship Id="rId7" Type="http://schemas.openxmlformats.org/officeDocument/2006/relationships/image" Target="../media/image145.emf"/><Relationship Id="rId12" Type="http://schemas.openxmlformats.org/officeDocument/2006/relationships/image" Target="../media/image150.emf"/><Relationship Id="rId2" Type="http://schemas.openxmlformats.org/officeDocument/2006/relationships/notesSlide" Target="../notesSlides/notesSlide10.xml"/><Relationship Id="rId16" Type="http://schemas.openxmlformats.org/officeDocument/2006/relationships/image" Target="../media/image154.emf"/><Relationship Id="rId1" Type="http://schemas.openxmlformats.org/officeDocument/2006/relationships/slideLayout" Target="../slideLayouts/slideLayout86.xml"/><Relationship Id="rId6" Type="http://schemas.openxmlformats.org/officeDocument/2006/relationships/image" Target="../media/image144.png"/><Relationship Id="rId11" Type="http://schemas.openxmlformats.org/officeDocument/2006/relationships/image" Target="../media/image149.emf"/><Relationship Id="rId5" Type="http://schemas.openxmlformats.org/officeDocument/2006/relationships/image" Target="../media/image143.emf"/><Relationship Id="rId15" Type="http://schemas.openxmlformats.org/officeDocument/2006/relationships/image" Target="../media/image15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 Id="rId14" Type="http://schemas.openxmlformats.org/officeDocument/2006/relationships/image" Target="../media/image152.png"/></Relationships>
</file>

<file path=ppt/slides/_rels/slide12.xml.rels><?xml version="1.0" encoding="UTF-8" standalone="yes"?>
<Relationships xmlns="http://schemas.openxmlformats.org/package/2006/relationships"><Relationship Id="rId8" Type="http://schemas.openxmlformats.org/officeDocument/2006/relationships/image" Target="../media/image145.emf"/><Relationship Id="rId13" Type="http://schemas.openxmlformats.org/officeDocument/2006/relationships/image" Target="../media/image150.emf"/><Relationship Id="rId3" Type="http://schemas.openxmlformats.org/officeDocument/2006/relationships/image" Target="../media/image3.emf"/><Relationship Id="rId7" Type="http://schemas.openxmlformats.org/officeDocument/2006/relationships/image" Target="../media/image155.png"/><Relationship Id="rId12" Type="http://schemas.openxmlformats.org/officeDocument/2006/relationships/image" Target="../media/image149.emf"/><Relationship Id="rId17" Type="http://schemas.openxmlformats.org/officeDocument/2006/relationships/image" Target="../media/image154.emf"/><Relationship Id="rId2" Type="http://schemas.openxmlformats.org/officeDocument/2006/relationships/notesSlide" Target="../notesSlides/notesSlide11.xml"/><Relationship Id="rId16" Type="http://schemas.openxmlformats.org/officeDocument/2006/relationships/image" Target="../media/image153.emf"/><Relationship Id="rId1" Type="http://schemas.openxmlformats.org/officeDocument/2006/relationships/slideLayout" Target="../slideLayouts/slideLayout86.xml"/><Relationship Id="rId6" Type="http://schemas.openxmlformats.org/officeDocument/2006/relationships/image" Target="../media/image143.emf"/><Relationship Id="rId11" Type="http://schemas.openxmlformats.org/officeDocument/2006/relationships/image" Target="../media/image148.emf"/><Relationship Id="rId5" Type="http://schemas.openxmlformats.org/officeDocument/2006/relationships/image" Target="../media/image142.emf"/><Relationship Id="rId15" Type="http://schemas.openxmlformats.org/officeDocument/2006/relationships/image" Target="../media/image156.png"/><Relationship Id="rId10" Type="http://schemas.openxmlformats.org/officeDocument/2006/relationships/image" Target="../media/image147.emf"/><Relationship Id="rId4" Type="http://schemas.openxmlformats.org/officeDocument/2006/relationships/image" Target="../media/image141.emf"/><Relationship Id="rId9" Type="http://schemas.openxmlformats.org/officeDocument/2006/relationships/image" Target="../media/image146.emf"/><Relationship Id="rId14" Type="http://schemas.openxmlformats.org/officeDocument/2006/relationships/image" Target="../media/image151.emf"/></Relationships>
</file>

<file path=ppt/slides/_rels/slide13.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image" Target="../media/image167.emf"/><Relationship Id="rId3" Type="http://schemas.openxmlformats.org/officeDocument/2006/relationships/image" Target="../media/image157.emf"/><Relationship Id="rId7" Type="http://schemas.openxmlformats.org/officeDocument/2006/relationships/image" Target="../media/image161.emf"/><Relationship Id="rId12" Type="http://schemas.openxmlformats.org/officeDocument/2006/relationships/image" Target="../media/image166.emf"/><Relationship Id="rId17" Type="http://schemas.openxmlformats.org/officeDocument/2006/relationships/image" Target="../media/image171.emf"/><Relationship Id="rId2" Type="http://schemas.openxmlformats.org/officeDocument/2006/relationships/notesSlide" Target="../notesSlides/notesSlide12.xml"/><Relationship Id="rId16" Type="http://schemas.openxmlformats.org/officeDocument/2006/relationships/image" Target="../media/image170.emf"/><Relationship Id="rId1" Type="http://schemas.openxmlformats.org/officeDocument/2006/relationships/slideLayout" Target="../slideLayouts/slideLayout86.xml"/><Relationship Id="rId6" Type="http://schemas.openxmlformats.org/officeDocument/2006/relationships/image" Target="../media/image160.emf"/><Relationship Id="rId11" Type="http://schemas.openxmlformats.org/officeDocument/2006/relationships/image" Target="../media/image165.emf"/><Relationship Id="rId5" Type="http://schemas.openxmlformats.org/officeDocument/2006/relationships/image" Target="../media/image159.emf"/><Relationship Id="rId15" Type="http://schemas.openxmlformats.org/officeDocument/2006/relationships/image" Target="../media/image169.emf"/><Relationship Id="rId10" Type="http://schemas.openxmlformats.org/officeDocument/2006/relationships/image" Target="../media/image164.emf"/><Relationship Id="rId4" Type="http://schemas.openxmlformats.org/officeDocument/2006/relationships/image" Target="../media/image158.emf"/><Relationship Id="rId9" Type="http://schemas.openxmlformats.org/officeDocument/2006/relationships/image" Target="../media/image163.emf"/><Relationship Id="rId14" Type="http://schemas.openxmlformats.org/officeDocument/2006/relationships/image" Target="../media/image168.emf"/></Relationships>
</file>

<file path=ppt/slides/_rels/slide14.xml.rels><?xml version="1.0" encoding="UTF-8" standalone="yes"?>
<Relationships xmlns="http://schemas.openxmlformats.org/package/2006/relationships"><Relationship Id="rId8" Type="http://schemas.openxmlformats.org/officeDocument/2006/relationships/image" Target="../media/image159.emf"/><Relationship Id="rId13" Type="http://schemas.openxmlformats.org/officeDocument/2006/relationships/image" Target="../media/image164.emf"/><Relationship Id="rId18" Type="http://schemas.openxmlformats.org/officeDocument/2006/relationships/image" Target="../media/image169.emf"/><Relationship Id="rId3" Type="http://schemas.openxmlformats.org/officeDocument/2006/relationships/image" Target="../media/image3.emf"/><Relationship Id="rId7" Type="http://schemas.openxmlformats.org/officeDocument/2006/relationships/image" Target="../media/image158.emf"/><Relationship Id="rId12" Type="http://schemas.openxmlformats.org/officeDocument/2006/relationships/image" Target="../media/image163.emf"/><Relationship Id="rId17" Type="http://schemas.openxmlformats.org/officeDocument/2006/relationships/image" Target="../media/image168.emf"/><Relationship Id="rId2" Type="http://schemas.openxmlformats.org/officeDocument/2006/relationships/notesSlide" Target="../notesSlides/notesSlide13.xml"/><Relationship Id="rId16" Type="http://schemas.openxmlformats.org/officeDocument/2006/relationships/image" Target="../media/image167.emf"/><Relationship Id="rId20" Type="http://schemas.openxmlformats.org/officeDocument/2006/relationships/image" Target="../media/image171.emf"/><Relationship Id="rId1" Type="http://schemas.openxmlformats.org/officeDocument/2006/relationships/slideLayout" Target="../slideLayouts/slideLayout86.xml"/><Relationship Id="rId6" Type="http://schemas.openxmlformats.org/officeDocument/2006/relationships/image" Target="../media/image173.emf"/><Relationship Id="rId11" Type="http://schemas.openxmlformats.org/officeDocument/2006/relationships/image" Target="../media/image162.emf"/><Relationship Id="rId5" Type="http://schemas.openxmlformats.org/officeDocument/2006/relationships/image" Target="../media/image157.emf"/><Relationship Id="rId15" Type="http://schemas.openxmlformats.org/officeDocument/2006/relationships/image" Target="../media/image166.emf"/><Relationship Id="rId10" Type="http://schemas.openxmlformats.org/officeDocument/2006/relationships/image" Target="../media/image161.emf"/><Relationship Id="rId19" Type="http://schemas.openxmlformats.org/officeDocument/2006/relationships/image" Target="../media/image170.emf"/><Relationship Id="rId4" Type="http://schemas.openxmlformats.org/officeDocument/2006/relationships/image" Target="../media/image172.emf"/><Relationship Id="rId9" Type="http://schemas.openxmlformats.org/officeDocument/2006/relationships/image" Target="../media/image160.emf"/><Relationship Id="rId14" Type="http://schemas.openxmlformats.org/officeDocument/2006/relationships/image" Target="../media/image165.emf"/></Relationships>
</file>

<file path=ppt/slides/_rels/slide15.xml.rels><?xml version="1.0" encoding="UTF-8" standalone="yes"?>
<Relationships xmlns="http://schemas.openxmlformats.org/package/2006/relationships"><Relationship Id="rId8" Type="http://schemas.openxmlformats.org/officeDocument/2006/relationships/image" Target="../media/image179.emf"/><Relationship Id="rId3" Type="http://schemas.openxmlformats.org/officeDocument/2006/relationships/image" Target="../media/image174.emf"/><Relationship Id="rId7" Type="http://schemas.openxmlformats.org/officeDocument/2006/relationships/image" Target="../media/image178.emf"/><Relationship Id="rId2" Type="http://schemas.openxmlformats.org/officeDocument/2006/relationships/notesSlide" Target="../notesSlides/notesSlide14.xml"/><Relationship Id="rId1" Type="http://schemas.openxmlformats.org/officeDocument/2006/relationships/slideLayout" Target="../slideLayouts/slideLayout86.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emf"/></Relationships>
</file>

<file path=ppt/slides/_rels/slide16.xml.rels><?xml version="1.0" encoding="UTF-8" standalone="yes"?>
<Relationships xmlns="http://schemas.openxmlformats.org/package/2006/relationships"><Relationship Id="rId8" Type="http://schemas.openxmlformats.org/officeDocument/2006/relationships/image" Target="../media/image179.emf"/><Relationship Id="rId3" Type="http://schemas.openxmlformats.org/officeDocument/2006/relationships/image" Target="../media/image3.emf"/><Relationship Id="rId7" Type="http://schemas.openxmlformats.org/officeDocument/2006/relationships/image" Target="../media/image180.emf"/><Relationship Id="rId2" Type="http://schemas.openxmlformats.org/officeDocument/2006/relationships/notesSlide" Target="../notesSlides/notesSlide15.xml"/><Relationship Id="rId1" Type="http://schemas.openxmlformats.org/officeDocument/2006/relationships/slideLayout" Target="../slideLayouts/slideLayout86.xml"/><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s>
</file>

<file path=ppt/slides/_rels/slide17.xml.rels><?xml version="1.0" encoding="UTF-8" standalone="yes"?>
<Relationships xmlns="http://schemas.openxmlformats.org/package/2006/relationships"><Relationship Id="rId8" Type="http://schemas.openxmlformats.org/officeDocument/2006/relationships/image" Target="../media/image186.emf"/><Relationship Id="rId13" Type="http://schemas.openxmlformats.org/officeDocument/2006/relationships/image" Target="../media/image191.emf"/><Relationship Id="rId18" Type="http://schemas.openxmlformats.org/officeDocument/2006/relationships/image" Target="../media/image196.emf"/><Relationship Id="rId3" Type="http://schemas.openxmlformats.org/officeDocument/2006/relationships/image" Target="../media/image181.emf"/><Relationship Id="rId21" Type="http://schemas.openxmlformats.org/officeDocument/2006/relationships/image" Target="../media/image199.emf"/><Relationship Id="rId7" Type="http://schemas.openxmlformats.org/officeDocument/2006/relationships/image" Target="../media/image185.emf"/><Relationship Id="rId12" Type="http://schemas.openxmlformats.org/officeDocument/2006/relationships/image" Target="../media/image190.emf"/><Relationship Id="rId17" Type="http://schemas.openxmlformats.org/officeDocument/2006/relationships/image" Target="../media/image195.emf"/><Relationship Id="rId2" Type="http://schemas.openxmlformats.org/officeDocument/2006/relationships/notesSlide" Target="../notesSlides/notesSlide16.xml"/><Relationship Id="rId16" Type="http://schemas.openxmlformats.org/officeDocument/2006/relationships/image" Target="../media/image194.emf"/><Relationship Id="rId20" Type="http://schemas.openxmlformats.org/officeDocument/2006/relationships/image" Target="../media/image198.emf"/><Relationship Id="rId1" Type="http://schemas.openxmlformats.org/officeDocument/2006/relationships/slideLayout" Target="../slideLayouts/slideLayout86.xml"/><Relationship Id="rId6" Type="http://schemas.openxmlformats.org/officeDocument/2006/relationships/image" Target="../media/image184.emf"/><Relationship Id="rId11" Type="http://schemas.openxmlformats.org/officeDocument/2006/relationships/image" Target="../media/image189.emf"/><Relationship Id="rId5" Type="http://schemas.openxmlformats.org/officeDocument/2006/relationships/image" Target="../media/image183.emf"/><Relationship Id="rId15" Type="http://schemas.openxmlformats.org/officeDocument/2006/relationships/image" Target="../media/image193.emf"/><Relationship Id="rId23" Type="http://schemas.openxmlformats.org/officeDocument/2006/relationships/image" Target="../media/image201.emf"/><Relationship Id="rId10" Type="http://schemas.openxmlformats.org/officeDocument/2006/relationships/image" Target="../media/image188.emf"/><Relationship Id="rId19" Type="http://schemas.openxmlformats.org/officeDocument/2006/relationships/image" Target="../media/image197.emf"/><Relationship Id="rId4" Type="http://schemas.openxmlformats.org/officeDocument/2006/relationships/image" Target="../media/image182.emf"/><Relationship Id="rId9" Type="http://schemas.openxmlformats.org/officeDocument/2006/relationships/image" Target="../media/image187.emf"/><Relationship Id="rId14" Type="http://schemas.openxmlformats.org/officeDocument/2006/relationships/image" Target="../media/image192.emf"/><Relationship Id="rId22" Type="http://schemas.openxmlformats.org/officeDocument/2006/relationships/image" Target="../media/image200.emf"/></Relationships>
</file>

<file path=ppt/slides/_rels/slide18.xml.rels><?xml version="1.0" encoding="UTF-8" standalone="yes"?>
<Relationships xmlns="http://schemas.openxmlformats.org/package/2006/relationships"><Relationship Id="rId8" Type="http://schemas.openxmlformats.org/officeDocument/2006/relationships/image" Target="../media/image206.emf"/><Relationship Id="rId13" Type="http://schemas.openxmlformats.org/officeDocument/2006/relationships/image" Target="../media/image211.emf"/><Relationship Id="rId18" Type="http://schemas.openxmlformats.org/officeDocument/2006/relationships/image" Target="../media/image216.emf"/><Relationship Id="rId3" Type="http://schemas.openxmlformats.org/officeDocument/2006/relationships/image" Target="../media/image3.emf"/><Relationship Id="rId21" Type="http://schemas.openxmlformats.org/officeDocument/2006/relationships/image" Target="../media/image219.emf"/><Relationship Id="rId7" Type="http://schemas.openxmlformats.org/officeDocument/2006/relationships/image" Target="../media/image205.emf"/><Relationship Id="rId12" Type="http://schemas.openxmlformats.org/officeDocument/2006/relationships/image" Target="../media/image210.emf"/><Relationship Id="rId17" Type="http://schemas.openxmlformats.org/officeDocument/2006/relationships/image" Target="../media/image215.emf"/><Relationship Id="rId2" Type="http://schemas.openxmlformats.org/officeDocument/2006/relationships/notesSlide" Target="../notesSlides/notesSlide17.xml"/><Relationship Id="rId16" Type="http://schemas.openxmlformats.org/officeDocument/2006/relationships/image" Target="../media/image214.emf"/><Relationship Id="rId20" Type="http://schemas.openxmlformats.org/officeDocument/2006/relationships/image" Target="../media/image218.emf"/><Relationship Id="rId1" Type="http://schemas.openxmlformats.org/officeDocument/2006/relationships/slideLayout" Target="../slideLayouts/slideLayout86.xml"/><Relationship Id="rId6" Type="http://schemas.openxmlformats.org/officeDocument/2006/relationships/image" Target="../media/image204.emf"/><Relationship Id="rId11" Type="http://schemas.openxmlformats.org/officeDocument/2006/relationships/image" Target="../media/image209.emf"/><Relationship Id="rId24" Type="http://schemas.openxmlformats.org/officeDocument/2006/relationships/image" Target="../media/image222.emf"/><Relationship Id="rId5" Type="http://schemas.openxmlformats.org/officeDocument/2006/relationships/image" Target="../media/image203.emf"/><Relationship Id="rId15" Type="http://schemas.openxmlformats.org/officeDocument/2006/relationships/image" Target="../media/image213.emf"/><Relationship Id="rId23" Type="http://schemas.openxmlformats.org/officeDocument/2006/relationships/image" Target="../media/image221.emf"/><Relationship Id="rId10" Type="http://schemas.openxmlformats.org/officeDocument/2006/relationships/image" Target="../media/image208.emf"/><Relationship Id="rId19" Type="http://schemas.openxmlformats.org/officeDocument/2006/relationships/image" Target="../media/image217.emf"/><Relationship Id="rId4" Type="http://schemas.openxmlformats.org/officeDocument/2006/relationships/image" Target="../media/image202.emf"/><Relationship Id="rId9" Type="http://schemas.openxmlformats.org/officeDocument/2006/relationships/image" Target="../media/image207.emf"/><Relationship Id="rId14" Type="http://schemas.openxmlformats.org/officeDocument/2006/relationships/image" Target="../media/image212.emf"/><Relationship Id="rId22" Type="http://schemas.openxmlformats.org/officeDocument/2006/relationships/image" Target="../media/image220.emf"/></Relationships>
</file>

<file path=ppt/slides/_rels/slide19.xml.rels><?xml version="1.0" encoding="UTF-8" standalone="yes"?>
<Relationships xmlns="http://schemas.openxmlformats.org/package/2006/relationships"><Relationship Id="rId8" Type="http://schemas.openxmlformats.org/officeDocument/2006/relationships/image" Target="../media/image228.emf"/><Relationship Id="rId13" Type="http://schemas.openxmlformats.org/officeDocument/2006/relationships/image" Target="../media/image233.emf"/><Relationship Id="rId18" Type="http://schemas.openxmlformats.org/officeDocument/2006/relationships/image" Target="../media/image238.emf"/><Relationship Id="rId3" Type="http://schemas.openxmlformats.org/officeDocument/2006/relationships/image" Target="../media/image223.emf"/><Relationship Id="rId21" Type="http://schemas.openxmlformats.org/officeDocument/2006/relationships/image" Target="../media/image241.emf"/><Relationship Id="rId7" Type="http://schemas.openxmlformats.org/officeDocument/2006/relationships/image" Target="../media/image227.emf"/><Relationship Id="rId12" Type="http://schemas.openxmlformats.org/officeDocument/2006/relationships/image" Target="../media/image232.emf"/><Relationship Id="rId17" Type="http://schemas.openxmlformats.org/officeDocument/2006/relationships/image" Target="../media/image237.emf"/><Relationship Id="rId2" Type="http://schemas.openxmlformats.org/officeDocument/2006/relationships/notesSlide" Target="../notesSlides/notesSlide18.xml"/><Relationship Id="rId16" Type="http://schemas.openxmlformats.org/officeDocument/2006/relationships/image" Target="../media/image236.emf"/><Relationship Id="rId20" Type="http://schemas.openxmlformats.org/officeDocument/2006/relationships/image" Target="../media/image240.emf"/><Relationship Id="rId1" Type="http://schemas.openxmlformats.org/officeDocument/2006/relationships/slideLayout" Target="../slideLayouts/slideLayout86.xml"/><Relationship Id="rId6" Type="http://schemas.openxmlformats.org/officeDocument/2006/relationships/image" Target="../media/image226.emf"/><Relationship Id="rId11" Type="http://schemas.openxmlformats.org/officeDocument/2006/relationships/image" Target="../media/image231.emf"/><Relationship Id="rId5" Type="http://schemas.openxmlformats.org/officeDocument/2006/relationships/image" Target="../media/image225.emf"/><Relationship Id="rId15" Type="http://schemas.openxmlformats.org/officeDocument/2006/relationships/image" Target="../media/image235.emf"/><Relationship Id="rId23" Type="http://schemas.openxmlformats.org/officeDocument/2006/relationships/image" Target="../media/image243.emf"/><Relationship Id="rId10" Type="http://schemas.openxmlformats.org/officeDocument/2006/relationships/image" Target="../media/image230.emf"/><Relationship Id="rId19" Type="http://schemas.openxmlformats.org/officeDocument/2006/relationships/image" Target="../media/image239.emf"/><Relationship Id="rId4" Type="http://schemas.openxmlformats.org/officeDocument/2006/relationships/image" Target="../media/image224.emf"/><Relationship Id="rId9" Type="http://schemas.openxmlformats.org/officeDocument/2006/relationships/image" Target="../media/image229.emf"/><Relationship Id="rId14" Type="http://schemas.openxmlformats.org/officeDocument/2006/relationships/image" Target="../media/image234.emf"/><Relationship Id="rId22" Type="http://schemas.openxmlformats.org/officeDocument/2006/relationships/image" Target="../media/image24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8" Type="http://schemas.openxmlformats.org/officeDocument/2006/relationships/image" Target="../media/image249.emf"/><Relationship Id="rId13" Type="http://schemas.openxmlformats.org/officeDocument/2006/relationships/image" Target="../media/image254.emf"/><Relationship Id="rId18" Type="http://schemas.openxmlformats.org/officeDocument/2006/relationships/image" Target="../media/image259.emf"/><Relationship Id="rId3" Type="http://schemas.openxmlformats.org/officeDocument/2006/relationships/image" Target="../media/image244.emf"/><Relationship Id="rId21" Type="http://schemas.openxmlformats.org/officeDocument/2006/relationships/image" Target="../media/image262.emf"/><Relationship Id="rId7" Type="http://schemas.openxmlformats.org/officeDocument/2006/relationships/image" Target="../media/image248.emf"/><Relationship Id="rId12" Type="http://schemas.openxmlformats.org/officeDocument/2006/relationships/image" Target="../media/image253.emf"/><Relationship Id="rId17" Type="http://schemas.openxmlformats.org/officeDocument/2006/relationships/image" Target="../media/image258.emf"/><Relationship Id="rId2" Type="http://schemas.openxmlformats.org/officeDocument/2006/relationships/notesSlide" Target="../notesSlides/notesSlide19.xml"/><Relationship Id="rId16" Type="http://schemas.openxmlformats.org/officeDocument/2006/relationships/image" Target="../media/image257.emf"/><Relationship Id="rId20" Type="http://schemas.openxmlformats.org/officeDocument/2006/relationships/image" Target="../media/image261.emf"/><Relationship Id="rId1" Type="http://schemas.openxmlformats.org/officeDocument/2006/relationships/slideLayout" Target="../slideLayouts/slideLayout86.xml"/><Relationship Id="rId6" Type="http://schemas.openxmlformats.org/officeDocument/2006/relationships/image" Target="../media/image247.emf"/><Relationship Id="rId11" Type="http://schemas.openxmlformats.org/officeDocument/2006/relationships/image" Target="../media/image252.emf"/><Relationship Id="rId24" Type="http://schemas.openxmlformats.org/officeDocument/2006/relationships/image" Target="../media/image243.emf"/><Relationship Id="rId5" Type="http://schemas.openxmlformats.org/officeDocument/2006/relationships/image" Target="../media/image246.emf"/><Relationship Id="rId15" Type="http://schemas.openxmlformats.org/officeDocument/2006/relationships/image" Target="../media/image256.emf"/><Relationship Id="rId23" Type="http://schemas.openxmlformats.org/officeDocument/2006/relationships/image" Target="../media/image3.emf"/><Relationship Id="rId10" Type="http://schemas.openxmlformats.org/officeDocument/2006/relationships/image" Target="../media/image251.emf"/><Relationship Id="rId19" Type="http://schemas.openxmlformats.org/officeDocument/2006/relationships/image" Target="../media/image260.emf"/><Relationship Id="rId4" Type="http://schemas.openxmlformats.org/officeDocument/2006/relationships/image" Target="../media/image245.emf"/><Relationship Id="rId9" Type="http://schemas.openxmlformats.org/officeDocument/2006/relationships/image" Target="../media/image250.emf"/><Relationship Id="rId14" Type="http://schemas.openxmlformats.org/officeDocument/2006/relationships/image" Target="../media/image255.emf"/><Relationship Id="rId22" Type="http://schemas.openxmlformats.org/officeDocument/2006/relationships/image" Target="../media/image263.emf"/></Relationships>
</file>

<file path=ppt/slides/_rels/slide21.xml.rels><?xml version="1.0" encoding="UTF-8" standalone="yes"?>
<Relationships xmlns="http://schemas.openxmlformats.org/package/2006/relationships"><Relationship Id="rId8" Type="http://schemas.openxmlformats.org/officeDocument/2006/relationships/image" Target="../media/image269.emf"/><Relationship Id="rId13" Type="http://schemas.openxmlformats.org/officeDocument/2006/relationships/image" Target="../media/image274.emf"/><Relationship Id="rId18" Type="http://schemas.openxmlformats.org/officeDocument/2006/relationships/image" Target="../media/image279.png"/><Relationship Id="rId3" Type="http://schemas.openxmlformats.org/officeDocument/2006/relationships/image" Target="../media/image264.png"/><Relationship Id="rId21" Type="http://schemas.openxmlformats.org/officeDocument/2006/relationships/image" Target="../media/image282.png"/><Relationship Id="rId7" Type="http://schemas.openxmlformats.org/officeDocument/2006/relationships/image" Target="../media/image268.emf"/><Relationship Id="rId12" Type="http://schemas.openxmlformats.org/officeDocument/2006/relationships/image" Target="../media/image273.emf"/><Relationship Id="rId17" Type="http://schemas.openxmlformats.org/officeDocument/2006/relationships/image" Target="../media/image278.emf"/><Relationship Id="rId2" Type="http://schemas.openxmlformats.org/officeDocument/2006/relationships/notesSlide" Target="../notesSlides/notesSlide20.xml"/><Relationship Id="rId16" Type="http://schemas.openxmlformats.org/officeDocument/2006/relationships/image" Target="../media/image277.emf"/><Relationship Id="rId20" Type="http://schemas.openxmlformats.org/officeDocument/2006/relationships/image" Target="../media/image281.emf"/><Relationship Id="rId1" Type="http://schemas.openxmlformats.org/officeDocument/2006/relationships/slideLayout" Target="../slideLayouts/slideLayout86.xml"/><Relationship Id="rId6" Type="http://schemas.openxmlformats.org/officeDocument/2006/relationships/image" Target="../media/image267.emf"/><Relationship Id="rId11" Type="http://schemas.openxmlformats.org/officeDocument/2006/relationships/image" Target="../media/image272.emf"/><Relationship Id="rId5" Type="http://schemas.openxmlformats.org/officeDocument/2006/relationships/image" Target="../media/image266.emf"/><Relationship Id="rId15" Type="http://schemas.openxmlformats.org/officeDocument/2006/relationships/image" Target="../media/image276.emf"/><Relationship Id="rId10" Type="http://schemas.openxmlformats.org/officeDocument/2006/relationships/image" Target="../media/image271.emf"/><Relationship Id="rId19" Type="http://schemas.openxmlformats.org/officeDocument/2006/relationships/image" Target="../media/image280.emf"/><Relationship Id="rId4" Type="http://schemas.openxmlformats.org/officeDocument/2006/relationships/image" Target="../media/image265.emf"/><Relationship Id="rId9" Type="http://schemas.openxmlformats.org/officeDocument/2006/relationships/image" Target="../media/image270.emf"/><Relationship Id="rId14" Type="http://schemas.openxmlformats.org/officeDocument/2006/relationships/image" Target="../media/image275.emf"/><Relationship Id="rId22" Type="http://schemas.openxmlformats.org/officeDocument/2006/relationships/image" Target="../media/image283.png"/></Relationships>
</file>

<file path=ppt/slides/_rels/slide22.xml.rels><?xml version="1.0" encoding="UTF-8" standalone="yes"?>
<Relationships xmlns="http://schemas.openxmlformats.org/package/2006/relationships"><Relationship Id="rId8" Type="http://schemas.openxmlformats.org/officeDocument/2006/relationships/image" Target="../media/image268.emf"/><Relationship Id="rId13" Type="http://schemas.openxmlformats.org/officeDocument/2006/relationships/image" Target="../media/image273.emf"/><Relationship Id="rId18" Type="http://schemas.openxmlformats.org/officeDocument/2006/relationships/image" Target="../media/image278.emf"/><Relationship Id="rId3" Type="http://schemas.openxmlformats.org/officeDocument/2006/relationships/image" Target="../media/image3.emf"/><Relationship Id="rId21" Type="http://schemas.openxmlformats.org/officeDocument/2006/relationships/image" Target="../media/image281.emf"/><Relationship Id="rId7" Type="http://schemas.openxmlformats.org/officeDocument/2006/relationships/image" Target="../media/image267.emf"/><Relationship Id="rId12" Type="http://schemas.openxmlformats.org/officeDocument/2006/relationships/image" Target="../media/image272.emf"/><Relationship Id="rId17" Type="http://schemas.openxmlformats.org/officeDocument/2006/relationships/image" Target="../media/image277.emf"/><Relationship Id="rId25" Type="http://schemas.microsoft.com/office/2007/relationships/hdphoto" Target="../media/hdphoto2.wdp"/><Relationship Id="rId2" Type="http://schemas.openxmlformats.org/officeDocument/2006/relationships/notesSlide" Target="../notesSlides/notesSlide21.xml"/><Relationship Id="rId16" Type="http://schemas.openxmlformats.org/officeDocument/2006/relationships/image" Target="../media/image276.emf"/><Relationship Id="rId20" Type="http://schemas.openxmlformats.org/officeDocument/2006/relationships/image" Target="../media/image280.emf"/><Relationship Id="rId1" Type="http://schemas.openxmlformats.org/officeDocument/2006/relationships/slideLayout" Target="../slideLayouts/slideLayout86.xml"/><Relationship Id="rId6" Type="http://schemas.openxmlformats.org/officeDocument/2006/relationships/image" Target="../media/image266.emf"/><Relationship Id="rId11" Type="http://schemas.openxmlformats.org/officeDocument/2006/relationships/image" Target="../media/image271.emf"/><Relationship Id="rId24" Type="http://schemas.openxmlformats.org/officeDocument/2006/relationships/image" Target="../media/image287.png"/><Relationship Id="rId5" Type="http://schemas.openxmlformats.org/officeDocument/2006/relationships/image" Target="../media/image265.emf"/><Relationship Id="rId15" Type="http://schemas.openxmlformats.org/officeDocument/2006/relationships/image" Target="../media/image275.emf"/><Relationship Id="rId23" Type="http://schemas.microsoft.com/office/2007/relationships/hdphoto" Target="../media/hdphoto1.wdp"/><Relationship Id="rId10" Type="http://schemas.openxmlformats.org/officeDocument/2006/relationships/image" Target="../media/image270.emf"/><Relationship Id="rId19" Type="http://schemas.openxmlformats.org/officeDocument/2006/relationships/image" Target="../media/image285.png"/><Relationship Id="rId4" Type="http://schemas.openxmlformats.org/officeDocument/2006/relationships/image" Target="../media/image284.png"/><Relationship Id="rId9" Type="http://schemas.openxmlformats.org/officeDocument/2006/relationships/image" Target="../media/image269.emf"/><Relationship Id="rId14" Type="http://schemas.openxmlformats.org/officeDocument/2006/relationships/image" Target="../media/image274.emf"/><Relationship Id="rId22" Type="http://schemas.openxmlformats.org/officeDocument/2006/relationships/image" Target="../media/image286.png"/></Relationships>
</file>

<file path=ppt/slides/_rels/slide23.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image" Target="../media/image298.emf"/><Relationship Id="rId18" Type="http://schemas.openxmlformats.org/officeDocument/2006/relationships/image" Target="../media/image303.emf"/><Relationship Id="rId3" Type="http://schemas.openxmlformats.org/officeDocument/2006/relationships/image" Target="../media/image288.emf"/><Relationship Id="rId21" Type="http://schemas.openxmlformats.org/officeDocument/2006/relationships/image" Target="../media/image306.emf"/><Relationship Id="rId7" Type="http://schemas.openxmlformats.org/officeDocument/2006/relationships/image" Target="../media/image292.emf"/><Relationship Id="rId12" Type="http://schemas.openxmlformats.org/officeDocument/2006/relationships/image" Target="../media/image297.emf"/><Relationship Id="rId17" Type="http://schemas.openxmlformats.org/officeDocument/2006/relationships/image" Target="../media/image302.emf"/><Relationship Id="rId2" Type="http://schemas.openxmlformats.org/officeDocument/2006/relationships/notesSlide" Target="../notesSlides/notesSlide22.xml"/><Relationship Id="rId16" Type="http://schemas.openxmlformats.org/officeDocument/2006/relationships/image" Target="../media/image301.emf"/><Relationship Id="rId20" Type="http://schemas.openxmlformats.org/officeDocument/2006/relationships/image" Target="../media/image305.emf"/><Relationship Id="rId1" Type="http://schemas.openxmlformats.org/officeDocument/2006/relationships/slideLayout" Target="../slideLayouts/slideLayout86.xml"/><Relationship Id="rId6" Type="http://schemas.openxmlformats.org/officeDocument/2006/relationships/image" Target="../media/image291.emf"/><Relationship Id="rId11" Type="http://schemas.openxmlformats.org/officeDocument/2006/relationships/image" Target="../media/image296.emf"/><Relationship Id="rId5" Type="http://schemas.openxmlformats.org/officeDocument/2006/relationships/image" Target="../media/image290.emf"/><Relationship Id="rId15" Type="http://schemas.openxmlformats.org/officeDocument/2006/relationships/image" Target="../media/image300.emf"/><Relationship Id="rId10" Type="http://schemas.openxmlformats.org/officeDocument/2006/relationships/image" Target="../media/image295.emf"/><Relationship Id="rId19" Type="http://schemas.openxmlformats.org/officeDocument/2006/relationships/image" Target="../media/image304.emf"/><Relationship Id="rId4" Type="http://schemas.openxmlformats.org/officeDocument/2006/relationships/image" Target="../media/image289.emf"/><Relationship Id="rId9" Type="http://schemas.openxmlformats.org/officeDocument/2006/relationships/image" Target="../media/image294.emf"/><Relationship Id="rId14" Type="http://schemas.openxmlformats.org/officeDocument/2006/relationships/image" Target="../media/image299.emf"/></Relationships>
</file>

<file path=ppt/slides/_rels/slide24.xml.rels><?xml version="1.0" encoding="UTF-8" standalone="yes"?>
<Relationships xmlns="http://schemas.openxmlformats.org/package/2006/relationships"><Relationship Id="rId8" Type="http://schemas.openxmlformats.org/officeDocument/2006/relationships/image" Target="../media/image311.emf"/><Relationship Id="rId13" Type="http://schemas.openxmlformats.org/officeDocument/2006/relationships/image" Target="../media/image316.emf"/><Relationship Id="rId18" Type="http://schemas.openxmlformats.org/officeDocument/2006/relationships/image" Target="../media/image321.emf"/><Relationship Id="rId3" Type="http://schemas.openxmlformats.org/officeDocument/2006/relationships/image" Target="../media/image3.emf"/><Relationship Id="rId21" Type="http://schemas.openxmlformats.org/officeDocument/2006/relationships/image" Target="../media/image324.emf"/><Relationship Id="rId7" Type="http://schemas.openxmlformats.org/officeDocument/2006/relationships/image" Target="../media/image310.emf"/><Relationship Id="rId12" Type="http://schemas.openxmlformats.org/officeDocument/2006/relationships/image" Target="../media/image315.emf"/><Relationship Id="rId17" Type="http://schemas.openxmlformats.org/officeDocument/2006/relationships/image" Target="../media/image320.emf"/><Relationship Id="rId2" Type="http://schemas.openxmlformats.org/officeDocument/2006/relationships/notesSlide" Target="../notesSlides/notesSlide23.xml"/><Relationship Id="rId16" Type="http://schemas.openxmlformats.org/officeDocument/2006/relationships/image" Target="../media/image319.emf"/><Relationship Id="rId20" Type="http://schemas.openxmlformats.org/officeDocument/2006/relationships/image" Target="../media/image323.emf"/><Relationship Id="rId1" Type="http://schemas.openxmlformats.org/officeDocument/2006/relationships/slideLayout" Target="../slideLayouts/slideLayout86.xml"/><Relationship Id="rId6" Type="http://schemas.openxmlformats.org/officeDocument/2006/relationships/image" Target="../media/image309.emf"/><Relationship Id="rId11" Type="http://schemas.openxmlformats.org/officeDocument/2006/relationships/image" Target="../media/image314.emf"/><Relationship Id="rId5" Type="http://schemas.openxmlformats.org/officeDocument/2006/relationships/image" Target="../media/image308.emf"/><Relationship Id="rId15" Type="http://schemas.openxmlformats.org/officeDocument/2006/relationships/image" Target="../media/image318.emf"/><Relationship Id="rId10" Type="http://schemas.openxmlformats.org/officeDocument/2006/relationships/image" Target="../media/image313.emf"/><Relationship Id="rId19" Type="http://schemas.openxmlformats.org/officeDocument/2006/relationships/image" Target="../media/image322.emf"/><Relationship Id="rId4" Type="http://schemas.openxmlformats.org/officeDocument/2006/relationships/image" Target="../media/image307.emf"/><Relationship Id="rId9" Type="http://schemas.openxmlformats.org/officeDocument/2006/relationships/image" Target="../media/image312.emf"/><Relationship Id="rId14" Type="http://schemas.openxmlformats.org/officeDocument/2006/relationships/image" Target="../media/image317.emf"/><Relationship Id="rId22" Type="http://schemas.openxmlformats.org/officeDocument/2006/relationships/image" Target="../media/image325.emf"/></Relationships>
</file>

<file path=ppt/slides/_rels/slide25.xml.rels><?xml version="1.0" encoding="UTF-8" standalone="yes"?>
<Relationships xmlns="http://schemas.openxmlformats.org/package/2006/relationships"><Relationship Id="rId8" Type="http://schemas.openxmlformats.org/officeDocument/2006/relationships/image" Target="../media/image331.emf"/><Relationship Id="rId13" Type="http://schemas.openxmlformats.org/officeDocument/2006/relationships/image" Target="../media/image336.emf"/><Relationship Id="rId18" Type="http://schemas.openxmlformats.org/officeDocument/2006/relationships/image" Target="../media/image341.emf"/><Relationship Id="rId3" Type="http://schemas.openxmlformats.org/officeDocument/2006/relationships/image" Target="../media/image326.emf"/><Relationship Id="rId21" Type="http://schemas.openxmlformats.org/officeDocument/2006/relationships/image" Target="../media/image344.emf"/><Relationship Id="rId7" Type="http://schemas.openxmlformats.org/officeDocument/2006/relationships/image" Target="../media/image330.emf"/><Relationship Id="rId12" Type="http://schemas.openxmlformats.org/officeDocument/2006/relationships/image" Target="../media/image335.emf"/><Relationship Id="rId17" Type="http://schemas.openxmlformats.org/officeDocument/2006/relationships/image" Target="../media/image340.emf"/><Relationship Id="rId2" Type="http://schemas.openxmlformats.org/officeDocument/2006/relationships/notesSlide" Target="../notesSlides/notesSlide24.xml"/><Relationship Id="rId16" Type="http://schemas.openxmlformats.org/officeDocument/2006/relationships/image" Target="../media/image339.png"/><Relationship Id="rId20" Type="http://schemas.openxmlformats.org/officeDocument/2006/relationships/image" Target="../media/image343.emf"/><Relationship Id="rId1" Type="http://schemas.openxmlformats.org/officeDocument/2006/relationships/slideLayout" Target="../slideLayouts/slideLayout86.xml"/><Relationship Id="rId6" Type="http://schemas.openxmlformats.org/officeDocument/2006/relationships/image" Target="../media/image329.emf"/><Relationship Id="rId11" Type="http://schemas.openxmlformats.org/officeDocument/2006/relationships/image" Target="../media/image334.emf"/><Relationship Id="rId24" Type="http://schemas.openxmlformats.org/officeDocument/2006/relationships/image" Target="../media/image347.emf"/><Relationship Id="rId5" Type="http://schemas.openxmlformats.org/officeDocument/2006/relationships/image" Target="../media/image328.emf"/><Relationship Id="rId15" Type="http://schemas.openxmlformats.org/officeDocument/2006/relationships/image" Target="../media/image338.emf"/><Relationship Id="rId23" Type="http://schemas.openxmlformats.org/officeDocument/2006/relationships/image" Target="../media/image346.emf"/><Relationship Id="rId10" Type="http://schemas.openxmlformats.org/officeDocument/2006/relationships/image" Target="../media/image333.emf"/><Relationship Id="rId19" Type="http://schemas.openxmlformats.org/officeDocument/2006/relationships/image" Target="../media/image342.emf"/><Relationship Id="rId4" Type="http://schemas.openxmlformats.org/officeDocument/2006/relationships/image" Target="../media/image327.emf"/><Relationship Id="rId9" Type="http://schemas.openxmlformats.org/officeDocument/2006/relationships/image" Target="../media/image332.emf"/><Relationship Id="rId14" Type="http://schemas.openxmlformats.org/officeDocument/2006/relationships/image" Target="../media/image337.emf"/><Relationship Id="rId22" Type="http://schemas.openxmlformats.org/officeDocument/2006/relationships/image" Target="../media/image345.emf"/></Relationships>
</file>

<file path=ppt/slides/_rels/slide26.xml.rels><?xml version="1.0" encoding="UTF-8" standalone="yes"?>
<Relationships xmlns="http://schemas.openxmlformats.org/package/2006/relationships"><Relationship Id="rId8" Type="http://schemas.openxmlformats.org/officeDocument/2006/relationships/image" Target="../media/image330.emf"/><Relationship Id="rId13" Type="http://schemas.openxmlformats.org/officeDocument/2006/relationships/image" Target="../media/image335.emf"/><Relationship Id="rId18" Type="http://schemas.openxmlformats.org/officeDocument/2006/relationships/image" Target="../media/image340.emf"/><Relationship Id="rId3" Type="http://schemas.openxmlformats.org/officeDocument/2006/relationships/image" Target="../media/image3.emf"/><Relationship Id="rId21" Type="http://schemas.openxmlformats.org/officeDocument/2006/relationships/image" Target="../media/image343.emf"/><Relationship Id="rId7" Type="http://schemas.openxmlformats.org/officeDocument/2006/relationships/image" Target="../media/image329.emf"/><Relationship Id="rId12" Type="http://schemas.openxmlformats.org/officeDocument/2006/relationships/image" Target="../media/image334.emf"/><Relationship Id="rId17" Type="http://schemas.openxmlformats.org/officeDocument/2006/relationships/image" Target="../media/image348.png"/><Relationship Id="rId25" Type="http://schemas.openxmlformats.org/officeDocument/2006/relationships/image" Target="../media/image347.emf"/><Relationship Id="rId2" Type="http://schemas.openxmlformats.org/officeDocument/2006/relationships/notesSlide" Target="../notesSlides/notesSlide25.xml"/><Relationship Id="rId16" Type="http://schemas.openxmlformats.org/officeDocument/2006/relationships/image" Target="../media/image338.emf"/><Relationship Id="rId20" Type="http://schemas.openxmlformats.org/officeDocument/2006/relationships/image" Target="../media/image342.emf"/><Relationship Id="rId1" Type="http://schemas.openxmlformats.org/officeDocument/2006/relationships/slideLayout" Target="../slideLayouts/slideLayout86.xml"/><Relationship Id="rId6" Type="http://schemas.openxmlformats.org/officeDocument/2006/relationships/image" Target="../media/image328.emf"/><Relationship Id="rId11" Type="http://schemas.openxmlformats.org/officeDocument/2006/relationships/image" Target="../media/image333.emf"/><Relationship Id="rId24" Type="http://schemas.openxmlformats.org/officeDocument/2006/relationships/image" Target="../media/image346.emf"/><Relationship Id="rId5" Type="http://schemas.openxmlformats.org/officeDocument/2006/relationships/image" Target="../media/image327.emf"/><Relationship Id="rId15" Type="http://schemas.openxmlformats.org/officeDocument/2006/relationships/image" Target="../media/image337.emf"/><Relationship Id="rId23" Type="http://schemas.openxmlformats.org/officeDocument/2006/relationships/image" Target="../media/image345.emf"/><Relationship Id="rId10" Type="http://schemas.openxmlformats.org/officeDocument/2006/relationships/image" Target="../media/image332.emf"/><Relationship Id="rId19" Type="http://schemas.openxmlformats.org/officeDocument/2006/relationships/image" Target="../media/image341.emf"/><Relationship Id="rId4" Type="http://schemas.openxmlformats.org/officeDocument/2006/relationships/image" Target="../media/image326.emf"/><Relationship Id="rId9" Type="http://schemas.openxmlformats.org/officeDocument/2006/relationships/image" Target="../media/image331.emf"/><Relationship Id="rId14" Type="http://schemas.openxmlformats.org/officeDocument/2006/relationships/image" Target="../media/image336.emf"/><Relationship Id="rId22" Type="http://schemas.openxmlformats.org/officeDocument/2006/relationships/image" Target="../media/image344.emf"/></Relationships>
</file>

<file path=ppt/slides/_rels/slide27.xml.rels><?xml version="1.0" encoding="UTF-8" standalone="yes"?>
<Relationships xmlns="http://schemas.openxmlformats.org/package/2006/relationships"><Relationship Id="rId8" Type="http://schemas.openxmlformats.org/officeDocument/2006/relationships/image" Target="../media/image354.emf"/><Relationship Id="rId13" Type="http://schemas.openxmlformats.org/officeDocument/2006/relationships/image" Target="../media/image359.emf"/><Relationship Id="rId3" Type="http://schemas.openxmlformats.org/officeDocument/2006/relationships/image" Target="../media/image349.emf"/><Relationship Id="rId7" Type="http://schemas.openxmlformats.org/officeDocument/2006/relationships/image" Target="../media/image353.emf"/><Relationship Id="rId12" Type="http://schemas.openxmlformats.org/officeDocument/2006/relationships/image" Target="../media/image358.emf"/><Relationship Id="rId2" Type="http://schemas.openxmlformats.org/officeDocument/2006/relationships/notesSlide" Target="../notesSlides/notesSlide26.xml"/><Relationship Id="rId16" Type="http://schemas.openxmlformats.org/officeDocument/2006/relationships/image" Target="../media/image362.emf"/><Relationship Id="rId1" Type="http://schemas.openxmlformats.org/officeDocument/2006/relationships/slideLayout" Target="../slideLayouts/slideLayout86.xml"/><Relationship Id="rId6" Type="http://schemas.openxmlformats.org/officeDocument/2006/relationships/image" Target="../media/image352.emf"/><Relationship Id="rId11" Type="http://schemas.openxmlformats.org/officeDocument/2006/relationships/image" Target="../media/image357.emf"/><Relationship Id="rId5" Type="http://schemas.openxmlformats.org/officeDocument/2006/relationships/image" Target="../media/image351.emf"/><Relationship Id="rId15" Type="http://schemas.openxmlformats.org/officeDocument/2006/relationships/image" Target="../media/image361.emf"/><Relationship Id="rId10" Type="http://schemas.openxmlformats.org/officeDocument/2006/relationships/image" Target="../media/image356.emf"/><Relationship Id="rId4" Type="http://schemas.openxmlformats.org/officeDocument/2006/relationships/image" Target="../media/image350.emf"/><Relationship Id="rId9" Type="http://schemas.openxmlformats.org/officeDocument/2006/relationships/image" Target="../media/image355.emf"/><Relationship Id="rId14" Type="http://schemas.openxmlformats.org/officeDocument/2006/relationships/image" Target="../media/image360.emf"/></Relationships>
</file>

<file path=ppt/slides/_rels/slide28.xml.rels><?xml version="1.0" encoding="UTF-8" standalone="yes"?>
<Relationships xmlns="http://schemas.openxmlformats.org/package/2006/relationships"><Relationship Id="rId8" Type="http://schemas.openxmlformats.org/officeDocument/2006/relationships/image" Target="../media/image353.emf"/><Relationship Id="rId13" Type="http://schemas.openxmlformats.org/officeDocument/2006/relationships/image" Target="../media/image358.emf"/><Relationship Id="rId3" Type="http://schemas.openxmlformats.org/officeDocument/2006/relationships/image" Target="../media/image3.emf"/><Relationship Id="rId7" Type="http://schemas.openxmlformats.org/officeDocument/2006/relationships/image" Target="../media/image352.emf"/><Relationship Id="rId12" Type="http://schemas.openxmlformats.org/officeDocument/2006/relationships/image" Target="../media/image357.emf"/><Relationship Id="rId17" Type="http://schemas.openxmlformats.org/officeDocument/2006/relationships/image" Target="../media/image362.emf"/><Relationship Id="rId2" Type="http://schemas.openxmlformats.org/officeDocument/2006/relationships/notesSlide" Target="../notesSlides/notesSlide27.xml"/><Relationship Id="rId16" Type="http://schemas.openxmlformats.org/officeDocument/2006/relationships/image" Target="../media/image361.emf"/><Relationship Id="rId1" Type="http://schemas.openxmlformats.org/officeDocument/2006/relationships/slideLayout" Target="../slideLayouts/slideLayout86.xml"/><Relationship Id="rId6" Type="http://schemas.openxmlformats.org/officeDocument/2006/relationships/image" Target="../media/image351.emf"/><Relationship Id="rId11" Type="http://schemas.openxmlformats.org/officeDocument/2006/relationships/image" Target="../media/image356.emf"/><Relationship Id="rId5" Type="http://schemas.openxmlformats.org/officeDocument/2006/relationships/image" Target="../media/image350.emf"/><Relationship Id="rId15" Type="http://schemas.openxmlformats.org/officeDocument/2006/relationships/image" Target="../media/image360.emf"/><Relationship Id="rId10" Type="http://schemas.openxmlformats.org/officeDocument/2006/relationships/image" Target="../media/image355.emf"/><Relationship Id="rId4" Type="http://schemas.openxmlformats.org/officeDocument/2006/relationships/image" Target="../media/image349.emf"/><Relationship Id="rId9" Type="http://schemas.openxmlformats.org/officeDocument/2006/relationships/image" Target="../media/image354.emf"/><Relationship Id="rId14" Type="http://schemas.openxmlformats.org/officeDocument/2006/relationships/image" Target="../media/image359.emf"/></Relationships>
</file>

<file path=ppt/slides/_rels/slide29.xml.rels><?xml version="1.0" encoding="UTF-8" standalone="yes"?>
<Relationships xmlns="http://schemas.openxmlformats.org/package/2006/relationships"><Relationship Id="rId8" Type="http://schemas.openxmlformats.org/officeDocument/2006/relationships/image" Target="../media/image368.emf"/><Relationship Id="rId13" Type="http://schemas.openxmlformats.org/officeDocument/2006/relationships/image" Target="../media/image373.emf"/><Relationship Id="rId18" Type="http://schemas.openxmlformats.org/officeDocument/2006/relationships/image" Target="../media/image378.emf"/><Relationship Id="rId3" Type="http://schemas.openxmlformats.org/officeDocument/2006/relationships/image" Target="../media/image363.emf"/><Relationship Id="rId21" Type="http://schemas.openxmlformats.org/officeDocument/2006/relationships/image" Target="../media/image381.emf"/><Relationship Id="rId7" Type="http://schemas.openxmlformats.org/officeDocument/2006/relationships/image" Target="../media/image367.emf"/><Relationship Id="rId12" Type="http://schemas.openxmlformats.org/officeDocument/2006/relationships/image" Target="../media/image372.emf"/><Relationship Id="rId17" Type="http://schemas.openxmlformats.org/officeDocument/2006/relationships/image" Target="../media/image377.emf"/><Relationship Id="rId2" Type="http://schemas.openxmlformats.org/officeDocument/2006/relationships/notesSlide" Target="../notesSlides/notesSlide28.xml"/><Relationship Id="rId16" Type="http://schemas.openxmlformats.org/officeDocument/2006/relationships/image" Target="../media/image376.emf"/><Relationship Id="rId20" Type="http://schemas.openxmlformats.org/officeDocument/2006/relationships/image" Target="../media/image380.emf"/><Relationship Id="rId1" Type="http://schemas.openxmlformats.org/officeDocument/2006/relationships/slideLayout" Target="../slideLayouts/slideLayout86.xml"/><Relationship Id="rId6" Type="http://schemas.openxmlformats.org/officeDocument/2006/relationships/image" Target="../media/image366.emf"/><Relationship Id="rId11" Type="http://schemas.openxmlformats.org/officeDocument/2006/relationships/image" Target="../media/image371.emf"/><Relationship Id="rId5" Type="http://schemas.openxmlformats.org/officeDocument/2006/relationships/image" Target="../media/image365.emf"/><Relationship Id="rId15" Type="http://schemas.openxmlformats.org/officeDocument/2006/relationships/image" Target="../media/image375.emf"/><Relationship Id="rId23" Type="http://schemas.openxmlformats.org/officeDocument/2006/relationships/image" Target="../media/image383.emf"/><Relationship Id="rId10" Type="http://schemas.openxmlformats.org/officeDocument/2006/relationships/image" Target="../media/image370.emf"/><Relationship Id="rId19" Type="http://schemas.openxmlformats.org/officeDocument/2006/relationships/image" Target="../media/image379.emf"/><Relationship Id="rId4" Type="http://schemas.openxmlformats.org/officeDocument/2006/relationships/image" Target="../media/image364.emf"/><Relationship Id="rId9" Type="http://schemas.openxmlformats.org/officeDocument/2006/relationships/image" Target="../media/image369.emf"/><Relationship Id="rId14" Type="http://schemas.openxmlformats.org/officeDocument/2006/relationships/image" Target="../media/image374.emf"/><Relationship Id="rId22" Type="http://schemas.openxmlformats.org/officeDocument/2006/relationships/image" Target="../media/image382.emf"/></Relationships>
</file>

<file path=ppt/slides/_rels/slide3.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19.emf"/><Relationship Id="rId18" Type="http://schemas.openxmlformats.org/officeDocument/2006/relationships/image" Target="../media/image24.png"/><Relationship Id="rId26" Type="http://schemas.openxmlformats.org/officeDocument/2006/relationships/image" Target="../media/image32.emf"/><Relationship Id="rId3" Type="http://schemas.openxmlformats.org/officeDocument/2006/relationships/image" Target="../media/image9.emf"/><Relationship Id="rId21" Type="http://schemas.openxmlformats.org/officeDocument/2006/relationships/image" Target="../media/image27.emf"/><Relationship Id="rId7" Type="http://schemas.openxmlformats.org/officeDocument/2006/relationships/image" Target="../media/image13.emf"/><Relationship Id="rId12" Type="http://schemas.openxmlformats.org/officeDocument/2006/relationships/image" Target="../media/image18.emf"/><Relationship Id="rId17" Type="http://schemas.openxmlformats.org/officeDocument/2006/relationships/image" Target="../media/image23.png"/><Relationship Id="rId25" Type="http://schemas.openxmlformats.org/officeDocument/2006/relationships/image" Target="../media/image31.emf"/><Relationship Id="rId2" Type="http://schemas.openxmlformats.org/officeDocument/2006/relationships/notesSlide" Target="../notesSlides/notesSlide2.xml"/><Relationship Id="rId16" Type="http://schemas.openxmlformats.org/officeDocument/2006/relationships/image" Target="../media/image22.emf"/><Relationship Id="rId20" Type="http://schemas.openxmlformats.org/officeDocument/2006/relationships/image" Target="../media/image26.emf"/><Relationship Id="rId1" Type="http://schemas.openxmlformats.org/officeDocument/2006/relationships/slideLayout" Target="../slideLayouts/slideLayout86.xml"/><Relationship Id="rId6" Type="http://schemas.openxmlformats.org/officeDocument/2006/relationships/image" Target="../media/image12.emf"/><Relationship Id="rId11" Type="http://schemas.openxmlformats.org/officeDocument/2006/relationships/image" Target="../media/image17.emf"/><Relationship Id="rId24" Type="http://schemas.openxmlformats.org/officeDocument/2006/relationships/image" Target="../media/image30.emf"/><Relationship Id="rId5" Type="http://schemas.openxmlformats.org/officeDocument/2006/relationships/image" Target="../media/image11.emf"/><Relationship Id="rId15" Type="http://schemas.openxmlformats.org/officeDocument/2006/relationships/image" Target="../media/image21.emf"/><Relationship Id="rId23" Type="http://schemas.openxmlformats.org/officeDocument/2006/relationships/image" Target="../media/image29.emf"/><Relationship Id="rId10" Type="http://schemas.openxmlformats.org/officeDocument/2006/relationships/image" Target="../media/image16.emf"/><Relationship Id="rId19" Type="http://schemas.openxmlformats.org/officeDocument/2006/relationships/image" Target="../media/image25.emf"/><Relationship Id="rId4" Type="http://schemas.openxmlformats.org/officeDocument/2006/relationships/image" Target="../media/image10.emf"/><Relationship Id="rId9" Type="http://schemas.openxmlformats.org/officeDocument/2006/relationships/image" Target="../media/image15.emf"/><Relationship Id="rId14" Type="http://schemas.openxmlformats.org/officeDocument/2006/relationships/image" Target="../media/image20.emf"/><Relationship Id="rId22" Type="http://schemas.openxmlformats.org/officeDocument/2006/relationships/image" Target="../media/image28.emf"/></Relationships>
</file>

<file path=ppt/slides/_rels/slide30.xml.rels><?xml version="1.0" encoding="UTF-8" standalone="yes"?>
<Relationships xmlns="http://schemas.openxmlformats.org/package/2006/relationships"><Relationship Id="rId8" Type="http://schemas.openxmlformats.org/officeDocument/2006/relationships/image" Target="../media/image388.emf"/><Relationship Id="rId13" Type="http://schemas.openxmlformats.org/officeDocument/2006/relationships/image" Target="../media/image393.emf"/><Relationship Id="rId18" Type="http://schemas.openxmlformats.org/officeDocument/2006/relationships/image" Target="../media/image398.emf"/><Relationship Id="rId3" Type="http://schemas.openxmlformats.org/officeDocument/2006/relationships/image" Target="../media/image3.emf"/><Relationship Id="rId21" Type="http://schemas.openxmlformats.org/officeDocument/2006/relationships/image" Target="../media/image401.emf"/><Relationship Id="rId7" Type="http://schemas.openxmlformats.org/officeDocument/2006/relationships/image" Target="../media/image387.emf"/><Relationship Id="rId12" Type="http://schemas.openxmlformats.org/officeDocument/2006/relationships/image" Target="../media/image392.emf"/><Relationship Id="rId17" Type="http://schemas.openxmlformats.org/officeDocument/2006/relationships/image" Target="../media/image397.emf"/><Relationship Id="rId2" Type="http://schemas.openxmlformats.org/officeDocument/2006/relationships/notesSlide" Target="../notesSlides/notesSlide29.xml"/><Relationship Id="rId16" Type="http://schemas.openxmlformats.org/officeDocument/2006/relationships/image" Target="../media/image396.emf"/><Relationship Id="rId20" Type="http://schemas.openxmlformats.org/officeDocument/2006/relationships/image" Target="../media/image400.emf"/><Relationship Id="rId1" Type="http://schemas.openxmlformats.org/officeDocument/2006/relationships/slideLayout" Target="../slideLayouts/slideLayout86.xml"/><Relationship Id="rId6" Type="http://schemas.openxmlformats.org/officeDocument/2006/relationships/image" Target="../media/image386.emf"/><Relationship Id="rId11" Type="http://schemas.openxmlformats.org/officeDocument/2006/relationships/image" Target="../media/image391.emf"/><Relationship Id="rId24" Type="http://schemas.openxmlformats.org/officeDocument/2006/relationships/image" Target="../media/image383.emf"/><Relationship Id="rId5" Type="http://schemas.openxmlformats.org/officeDocument/2006/relationships/image" Target="../media/image385.emf"/><Relationship Id="rId15" Type="http://schemas.openxmlformats.org/officeDocument/2006/relationships/image" Target="../media/image395.emf"/><Relationship Id="rId23" Type="http://schemas.openxmlformats.org/officeDocument/2006/relationships/image" Target="../media/image403.emf"/><Relationship Id="rId10" Type="http://schemas.openxmlformats.org/officeDocument/2006/relationships/image" Target="../media/image390.emf"/><Relationship Id="rId19" Type="http://schemas.openxmlformats.org/officeDocument/2006/relationships/image" Target="../media/image399.emf"/><Relationship Id="rId4" Type="http://schemas.openxmlformats.org/officeDocument/2006/relationships/image" Target="../media/image384.emf"/><Relationship Id="rId9" Type="http://schemas.openxmlformats.org/officeDocument/2006/relationships/image" Target="../media/image389.emf"/><Relationship Id="rId14" Type="http://schemas.openxmlformats.org/officeDocument/2006/relationships/image" Target="../media/image394.emf"/><Relationship Id="rId22" Type="http://schemas.openxmlformats.org/officeDocument/2006/relationships/image" Target="../media/image402.emf"/></Relationships>
</file>

<file path=ppt/slides/_rels/slide31.xml.rels><?xml version="1.0" encoding="UTF-8" standalone="yes"?>
<Relationships xmlns="http://schemas.openxmlformats.org/package/2006/relationships"><Relationship Id="rId8" Type="http://schemas.openxmlformats.org/officeDocument/2006/relationships/image" Target="../media/image409.emf"/><Relationship Id="rId13" Type="http://schemas.openxmlformats.org/officeDocument/2006/relationships/image" Target="../media/image414.emf"/><Relationship Id="rId3" Type="http://schemas.openxmlformats.org/officeDocument/2006/relationships/image" Target="../media/image404.emf"/><Relationship Id="rId7" Type="http://schemas.openxmlformats.org/officeDocument/2006/relationships/image" Target="../media/image408.emf"/><Relationship Id="rId12" Type="http://schemas.openxmlformats.org/officeDocument/2006/relationships/image" Target="../media/image413.emf"/><Relationship Id="rId2" Type="http://schemas.openxmlformats.org/officeDocument/2006/relationships/notesSlide" Target="../notesSlides/notesSlide30.xml"/><Relationship Id="rId1" Type="http://schemas.openxmlformats.org/officeDocument/2006/relationships/slideLayout" Target="../slideLayouts/slideLayout86.xml"/><Relationship Id="rId6" Type="http://schemas.openxmlformats.org/officeDocument/2006/relationships/image" Target="../media/image407.emf"/><Relationship Id="rId11" Type="http://schemas.openxmlformats.org/officeDocument/2006/relationships/image" Target="../media/image412.emf"/><Relationship Id="rId5" Type="http://schemas.openxmlformats.org/officeDocument/2006/relationships/image" Target="../media/image406.emf"/><Relationship Id="rId10" Type="http://schemas.openxmlformats.org/officeDocument/2006/relationships/image" Target="../media/image411.emf"/><Relationship Id="rId4" Type="http://schemas.openxmlformats.org/officeDocument/2006/relationships/image" Target="../media/image405.emf"/><Relationship Id="rId9" Type="http://schemas.openxmlformats.org/officeDocument/2006/relationships/image" Target="../media/image410.emf"/></Relationships>
</file>

<file path=ppt/slides/_rels/slide32.xml.rels><?xml version="1.0" encoding="UTF-8" standalone="yes"?>
<Relationships xmlns="http://schemas.openxmlformats.org/package/2006/relationships"><Relationship Id="rId8" Type="http://schemas.openxmlformats.org/officeDocument/2006/relationships/image" Target="../media/image408.emf"/><Relationship Id="rId13" Type="http://schemas.openxmlformats.org/officeDocument/2006/relationships/image" Target="../media/image413.emf"/><Relationship Id="rId3" Type="http://schemas.openxmlformats.org/officeDocument/2006/relationships/image" Target="../media/image3.emf"/><Relationship Id="rId7" Type="http://schemas.openxmlformats.org/officeDocument/2006/relationships/image" Target="../media/image407.emf"/><Relationship Id="rId12" Type="http://schemas.openxmlformats.org/officeDocument/2006/relationships/image" Target="../media/image412.emf"/><Relationship Id="rId2" Type="http://schemas.openxmlformats.org/officeDocument/2006/relationships/notesSlide" Target="../notesSlides/notesSlide31.xml"/><Relationship Id="rId1" Type="http://schemas.openxmlformats.org/officeDocument/2006/relationships/slideLayout" Target="../slideLayouts/slideLayout86.xml"/><Relationship Id="rId6" Type="http://schemas.openxmlformats.org/officeDocument/2006/relationships/image" Target="../media/image406.emf"/><Relationship Id="rId11" Type="http://schemas.openxmlformats.org/officeDocument/2006/relationships/image" Target="../media/image411.emf"/><Relationship Id="rId5" Type="http://schemas.openxmlformats.org/officeDocument/2006/relationships/image" Target="../media/image405.emf"/><Relationship Id="rId10" Type="http://schemas.openxmlformats.org/officeDocument/2006/relationships/image" Target="../media/image410.emf"/><Relationship Id="rId4" Type="http://schemas.openxmlformats.org/officeDocument/2006/relationships/image" Target="../media/image404.emf"/><Relationship Id="rId9" Type="http://schemas.openxmlformats.org/officeDocument/2006/relationships/image" Target="../media/image409.emf"/><Relationship Id="rId14" Type="http://schemas.openxmlformats.org/officeDocument/2006/relationships/image" Target="../media/image414.emf"/></Relationships>
</file>

<file path=ppt/slides/_rels/slide33.xml.rels><?xml version="1.0" encoding="UTF-8" standalone="yes"?>
<Relationships xmlns="http://schemas.openxmlformats.org/package/2006/relationships"><Relationship Id="rId8" Type="http://schemas.openxmlformats.org/officeDocument/2006/relationships/image" Target="../media/image420.emf"/><Relationship Id="rId13" Type="http://schemas.openxmlformats.org/officeDocument/2006/relationships/image" Target="../media/image425.emf"/><Relationship Id="rId18" Type="http://schemas.openxmlformats.org/officeDocument/2006/relationships/image" Target="../media/image430.emf"/><Relationship Id="rId3" Type="http://schemas.openxmlformats.org/officeDocument/2006/relationships/image" Target="../media/image415.emf"/><Relationship Id="rId7" Type="http://schemas.openxmlformats.org/officeDocument/2006/relationships/image" Target="../media/image419.emf"/><Relationship Id="rId12" Type="http://schemas.openxmlformats.org/officeDocument/2006/relationships/image" Target="../media/image424.emf"/><Relationship Id="rId17" Type="http://schemas.openxmlformats.org/officeDocument/2006/relationships/image" Target="../media/image429.emf"/><Relationship Id="rId2" Type="http://schemas.openxmlformats.org/officeDocument/2006/relationships/notesSlide" Target="../notesSlides/notesSlide32.xml"/><Relationship Id="rId16" Type="http://schemas.openxmlformats.org/officeDocument/2006/relationships/image" Target="../media/image428.emf"/><Relationship Id="rId1" Type="http://schemas.openxmlformats.org/officeDocument/2006/relationships/slideLayout" Target="../slideLayouts/slideLayout86.xml"/><Relationship Id="rId6" Type="http://schemas.openxmlformats.org/officeDocument/2006/relationships/image" Target="../media/image418.emf"/><Relationship Id="rId11" Type="http://schemas.openxmlformats.org/officeDocument/2006/relationships/image" Target="../media/image423.emf"/><Relationship Id="rId5" Type="http://schemas.openxmlformats.org/officeDocument/2006/relationships/image" Target="../media/image417.emf"/><Relationship Id="rId15" Type="http://schemas.openxmlformats.org/officeDocument/2006/relationships/image" Target="../media/image427.emf"/><Relationship Id="rId10" Type="http://schemas.openxmlformats.org/officeDocument/2006/relationships/image" Target="../media/image422.emf"/><Relationship Id="rId19" Type="http://schemas.openxmlformats.org/officeDocument/2006/relationships/image" Target="../media/image431.emf"/><Relationship Id="rId4" Type="http://schemas.openxmlformats.org/officeDocument/2006/relationships/image" Target="../media/image416.emf"/><Relationship Id="rId9" Type="http://schemas.openxmlformats.org/officeDocument/2006/relationships/image" Target="../media/image421.emf"/><Relationship Id="rId14" Type="http://schemas.openxmlformats.org/officeDocument/2006/relationships/image" Target="../media/image426.emf"/></Relationships>
</file>

<file path=ppt/slides/_rels/slide34.xml.rels><?xml version="1.0" encoding="UTF-8" standalone="yes"?>
<Relationships xmlns="http://schemas.openxmlformats.org/package/2006/relationships"><Relationship Id="rId8" Type="http://schemas.openxmlformats.org/officeDocument/2006/relationships/image" Target="../media/image436.emf"/><Relationship Id="rId13" Type="http://schemas.openxmlformats.org/officeDocument/2006/relationships/image" Target="../media/image441.emf"/><Relationship Id="rId18" Type="http://schemas.openxmlformats.org/officeDocument/2006/relationships/image" Target="../media/image446.emf"/><Relationship Id="rId3" Type="http://schemas.openxmlformats.org/officeDocument/2006/relationships/image" Target="../media/image3.emf"/><Relationship Id="rId7" Type="http://schemas.openxmlformats.org/officeDocument/2006/relationships/image" Target="../media/image435.emf"/><Relationship Id="rId12" Type="http://schemas.openxmlformats.org/officeDocument/2006/relationships/image" Target="../media/image440.emf"/><Relationship Id="rId17" Type="http://schemas.openxmlformats.org/officeDocument/2006/relationships/image" Target="../media/image445.emf"/><Relationship Id="rId2" Type="http://schemas.openxmlformats.org/officeDocument/2006/relationships/notesSlide" Target="../notesSlides/notesSlide33.xml"/><Relationship Id="rId16" Type="http://schemas.openxmlformats.org/officeDocument/2006/relationships/image" Target="../media/image444.emf"/><Relationship Id="rId20" Type="http://schemas.openxmlformats.org/officeDocument/2006/relationships/image" Target="../media/image448.emf"/><Relationship Id="rId1" Type="http://schemas.openxmlformats.org/officeDocument/2006/relationships/slideLayout" Target="../slideLayouts/slideLayout86.xml"/><Relationship Id="rId6" Type="http://schemas.openxmlformats.org/officeDocument/2006/relationships/image" Target="../media/image434.emf"/><Relationship Id="rId11" Type="http://schemas.openxmlformats.org/officeDocument/2006/relationships/image" Target="../media/image439.emf"/><Relationship Id="rId5" Type="http://schemas.openxmlformats.org/officeDocument/2006/relationships/image" Target="../media/image433.emf"/><Relationship Id="rId15" Type="http://schemas.openxmlformats.org/officeDocument/2006/relationships/image" Target="../media/image443.emf"/><Relationship Id="rId10" Type="http://schemas.openxmlformats.org/officeDocument/2006/relationships/image" Target="../media/image438.emf"/><Relationship Id="rId19" Type="http://schemas.openxmlformats.org/officeDocument/2006/relationships/image" Target="../media/image447.emf"/><Relationship Id="rId4" Type="http://schemas.openxmlformats.org/officeDocument/2006/relationships/image" Target="../media/image432.emf"/><Relationship Id="rId9" Type="http://schemas.openxmlformats.org/officeDocument/2006/relationships/image" Target="../media/image437.emf"/><Relationship Id="rId14" Type="http://schemas.openxmlformats.org/officeDocument/2006/relationships/image" Target="../media/image442.emf"/></Relationships>
</file>

<file path=ppt/slides/_rels/slide35.xml.rels><?xml version="1.0" encoding="UTF-8" standalone="yes"?>
<Relationships xmlns="http://schemas.openxmlformats.org/package/2006/relationships"><Relationship Id="rId8" Type="http://schemas.openxmlformats.org/officeDocument/2006/relationships/image" Target="../media/image454.emf"/><Relationship Id="rId13" Type="http://schemas.openxmlformats.org/officeDocument/2006/relationships/image" Target="../media/image459.emf"/><Relationship Id="rId18" Type="http://schemas.openxmlformats.org/officeDocument/2006/relationships/image" Target="../media/image464.emf"/><Relationship Id="rId3" Type="http://schemas.openxmlformats.org/officeDocument/2006/relationships/image" Target="../media/image449.emf"/><Relationship Id="rId7" Type="http://schemas.openxmlformats.org/officeDocument/2006/relationships/image" Target="../media/image453.emf"/><Relationship Id="rId12" Type="http://schemas.openxmlformats.org/officeDocument/2006/relationships/image" Target="../media/image458.emf"/><Relationship Id="rId17" Type="http://schemas.openxmlformats.org/officeDocument/2006/relationships/image" Target="../media/image463.emf"/><Relationship Id="rId2" Type="http://schemas.openxmlformats.org/officeDocument/2006/relationships/notesSlide" Target="../notesSlides/notesSlide34.xml"/><Relationship Id="rId16" Type="http://schemas.openxmlformats.org/officeDocument/2006/relationships/image" Target="../media/image462.emf"/><Relationship Id="rId1" Type="http://schemas.openxmlformats.org/officeDocument/2006/relationships/slideLayout" Target="../slideLayouts/slideLayout86.xml"/><Relationship Id="rId6" Type="http://schemas.openxmlformats.org/officeDocument/2006/relationships/image" Target="../media/image452.emf"/><Relationship Id="rId11" Type="http://schemas.openxmlformats.org/officeDocument/2006/relationships/image" Target="../media/image457.emf"/><Relationship Id="rId5" Type="http://schemas.openxmlformats.org/officeDocument/2006/relationships/image" Target="../media/image451.emf"/><Relationship Id="rId15" Type="http://schemas.openxmlformats.org/officeDocument/2006/relationships/image" Target="../media/image461.emf"/><Relationship Id="rId10" Type="http://schemas.openxmlformats.org/officeDocument/2006/relationships/image" Target="../media/image456.emf"/><Relationship Id="rId19" Type="http://schemas.openxmlformats.org/officeDocument/2006/relationships/image" Target="../media/image465.emf"/><Relationship Id="rId4" Type="http://schemas.openxmlformats.org/officeDocument/2006/relationships/image" Target="../media/image450.emf"/><Relationship Id="rId9" Type="http://schemas.openxmlformats.org/officeDocument/2006/relationships/image" Target="../media/image455.emf"/><Relationship Id="rId14" Type="http://schemas.openxmlformats.org/officeDocument/2006/relationships/image" Target="../media/image460.emf"/></Relationships>
</file>

<file path=ppt/slides/_rels/slide36.xml.rels><?xml version="1.0" encoding="UTF-8" standalone="yes"?>
<Relationships xmlns="http://schemas.openxmlformats.org/package/2006/relationships"><Relationship Id="rId8" Type="http://schemas.openxmlformats.org/officeDocument/2006/relationships/image" Target="../media/image453.emf"/><Relationship Id="rId13" Type="http://schemas.openxmlformats.org/officeDocument/2006/relationships/image" Target="../media/image458.emf"/><Relationship Id="rId18" Type="http://schemas.openxmlformats.org/officeDocument/2006/relationships/image" Target="../media/image463.emf"/><Relationship Id="rId3" Type="http://schemas.openxmlformats.org/officeDocument/2006/relationships/image" Target="../media/image3.emf"/><Relationship Id="rId7" Type="http://schemas.openxmlformats.org/officeDocument/2006/relationships/image" Target="../media/image452.emf"/><Relationship Id="rId12" Type="http://schemas.openxmlformats.org/officeDocument/2006/relationships/image" Target="../media/image457.emf"/><Relationship Id="rId17" Type="http://schemas.openxmlformats.org/officeDocument/2006/relationships/image" Target="../media/image462.emf"/><Relationship Id="rId2" Type="http://schemas.openxmlformats.org/officeDocument/2006/relationships/notesSlide" Target="../notesSlides/notesSlide35.xml"/><Relationship Id="rId16" Type="http://schemas.openxmlformats.org/officeDocument/2006/relationships/image" Target="../media/image461.emf"/><Relationship Id="rId20" Type="http://schemas.openxmlformats.org/officeDocument/2006/relationships/image" Target="../media/image465.emf"/><Relationship Id="rId1" Type="http://schemas.openxmlformats.org/officeDocument/2006/relationships/slideLayout" Target="../slideLayouts/slideLayout86.xml"/><Relationship Id="rId6" Type="http://schemas.openxmlformats.org/officeDocument/2006/relationships/image" Target="../media/image451.emf"/><Relationship Id="rId11" Type="http://schemas.openxmlformats.org/officeDocument/2006/relationships/image" Target="../media/image456.emf"/><Relationship Id="rId5" Type="http://schemas.openxmlformats.org/officeDocument/2006/relationships/image" Target="../media/image450.emf"/><Relationship Id="rId15" Type="http://schemas.openxmlformats.org/officeDocument/2006/relationships/image" Target="../media/image460.emf"/><Relationship Id="rId10" Type="http://schemas.openxmlformats.org/officeDocument/2006/relationships/image" Target="../media/image455.emf"/><Relationship Id="rId19" Type="http://schemas.openxmlformats.org/officeDocument/2006/relationships/image" Target="../media/image464.emf"/><Relationship Id="rId4" Type="http://schemas.openxmlformats.org/officeDocument/2006/relationships/image" Target="../media/image449.emf"/><Relationship Id="rId9" Type="http://schemas.openxmlformats.org/officeDocument/2006/relationships/image" Target="../media/image454.emf"/><Relationship Id="rId14" Type="http://schemas.openxmlformats.org/officeDocument/2006/relationships/image" Target="../media/image459.emf"/></Relationships>
</file>

<file path=ppt/slides/_rels/slide4.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18" Type="http://schemas.openxmlformats.org/officeDocument/2006/relationships/image" Target="../media/image47.emf"/><Relationship Id="rId26" Type="http://schemas.openxmlformats.org/officeDocument/2006/relationships/image" Target="../media/image55.emf"/><Relationship Id="rId3" Type="http://schemas.openxmlformats.org/officeDocument/2006/relationships/image" Target="../media/image33.emf"/><Relationship Id="rId21" Type="http://schemas.openxmlformats.org/officeDocument/2006/relationships/image" Target="../media/image50.emf"/><Relationship Id="rId7" Type="http://schemas.openxmlformats.org/officeDocument/2006/relationships/image" Target="../media/image36.emf"/><Relationship Id="rId12" Type="http://schemas.openxmlformats.org/officeDocument/2006/relationships/image" Target="../media/image41.emf"/><Relationship Id="rId17" Type="http://schemas.openxmlformats.org/officeDocument/2006/relationships/image" Target="../media/image46.emf"/><Relationship Id="rId25" Type="http://schemas.openxmlformats.org/officeDocument/2006/relationships/image" Target="../media/image54.emf"/><Relationship Id="rId2" Type="http://schemas.openxmlformats.org/officeDocument/2006/relationships/notesSlide" Target="../notesSlides/notesSlide3.xml"/><Relationship Id="rId16" Type="http://schemas.openxmlformats.org/officeDocument/2006/relationships/image" Target="../media/image45.emf"/><Relationship Id="rId20" Type="http://schemas.openxmlformats.org/officeDocument/2006/relationships/image" Target="../media/image49.emf"/><Relationship Id="rId1" Type="http://schemas.openxmlformats.org/officeDocument/2006/relationships/slideLayout" Target="../slideLayouts/slideLayout86.xml"/><Relationship Id="rId6" Type="http://schemas.openxmlformats.org/officeDocument/2006/relationships/image" Target="../media/image35.emf"/><Relationship Id="rId11" Type="http://schemas.openxmlformats.org/officeDocument/2006/relationships/image" Target="../media/image40.emf"/><Relationship Id="rId24" Type="http://schemas.openxmlformats.org/officeDocument/2006/relationships/image" Target="../media/image53.emf"/><Relationship Id="rId5" Type="http://schemas.openxmlformats.org/officeDocument/2006/relationships/image" Target="../media/image3.emf"/><Relationship Id="rId15" Type="http://schemas.openxmlformats.org/officeDocument/2006/relationships/image" Target="../media/image44.emf"/><Relationship Id="rId23" Type="http://schemas.openxmlformats.org/officeDocument/2006/relationships/image" Target="../media/image52.emf"/><Relationship Id="rId10" Type="http://schemas.openxmlformats.org/officeDocument/2006/relationships/image" Target="../media/image39.emf"/><Relationship Id="rId19" Type="http://schemas.openxmlformats.org/officeDocument/2006/relationships/image" Target="../media/image48.emf"/><Relationship Id="rId4" Type="http://schemas.openxmlformats.org/officeDocument/2006/relationships/image" Target="../media/image34.emf"/><Relationship Id="rId9" Type="http://schemas.openxmlformats.org/officeDocument/2006/relationships/image" Target="../media/image38.emf"/><Relationship Id="rId14" Type="http://schemas.openxmlformats.org/officeDocument/2006/relationships/image" Target="../media/image43.emf"/><Relationship Id="rId22" Type="http://schemas.openxmlformats.org/officeDocument/2006/relationships/image" Target="../media/image51.emf"/><Relationship Id="rId27" Type="http://schemas.openxmlformats.org/officeDocument/2006/relationships/image" Target="../media/image56.emf"/></Relationships>
</file>

<file path=ppt/slides/_rels/slide5.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emf"/><Relationship Id="rId18" Type="http://schemas.openxmlformats.org/officeDocument/2006/relationships/image" Target="../media/image72.emf"/><Relationship Id="rId3" Type="http://schemas.openxmlformats.org/officeDocument/2006/relationships/image" Target="../media/image57.emf"/><Relationship Id="rId21" Type="http://schemas.openxmlformats.org/officeDocument/2006/relationships/image" Target="../media/image75.emf"/><Relationship Id="rId7" Type="http://schemas.openxmlformats.org/officeDocument/2006/relationships/image" Target="../media/image61.emf"/><Relationship Id="rId12" Type="http://schemas.openxmlformats.org/officeDocument/2006/relationships/image" Target="../media/image66.emf"/><Relationship Id="rId17" Type="http://schemas.openxmlformats.org/officeDocument/2006/relationships/image" Target="../media/image71.emf"/><Relationship Id="rId2" Type="http://schemas.openxmlformats.org/officeDocument/2006/relationships/notesSlide" Target="../notesSlides/notesSlide4.xml"/><Relationship Id="rId16" Type="http://schemas.openxmlformats.org/officeDocument/2006/relationships/image" Target="../media/image70.emf"/><Relationship Id="rId20" Type="http://schemas.openxmlformats.org/officeDocument/2006/relationships/image" Target="../media/image74.emf"/><Relationship Id="rId1" Type="http://schemas.openxmlformats.org/officeDocument/2006/relationships/slideLayout" Target="../slideLayouts/slideLayout86.xml"/><Relationship Id="rId6" Type="http://schemas.openxmlformats.org/officeDocument/2006/relationships/image" Target="../media/image60.emf"/><Relationship Id="rId11" Type="http://schemas.openxmlformats.org/officeDocument/2006/relationships/image" Target="../media/image65.emf"/><Relationship Id="rId24" Type="http://schemas.openxmlformats.org/officeDocument/2006/relationships/image" Target="../media/image78.emf"/><Relationship Id="rId5" Type="http://schemas.openxmlformats.org/officeDocument/2006/relationships/image" Target="../media/image59.emf"/><Relationship Id="rId15" Type="http://schemas.openxmlformats.org/officeDocument/2006/relationships/image" Target="../media/image69.emf"/><Relationship Id="rId23" Type="http://schemas.openxmlformats.org/officeDocument/2006/relationships/image" Target="../media/image77.emf"/><Relationship Id="rId10" Type="http://schemas.openxmlformats.org/officeDocument/2006/relationships/image" Target="../media/image64.emf"/><Relationship Id="rId19" Type="http://schemas.openxmlformats.org/officeDocument/2006/relationships/image" Target="../media/image73.emf"/><Relationship Id="rId4" Type="http://schemas.openxmlformats.org/officeDocument/2006/relationships/image" Target="../media/image58.emf"/><Relationship Id="rId9" Type="http://schemas.openxmlformats.org/officeDocument/2006/relationships/image" Target="../media/image63.emf"/><Relationship Id="rId14" Type="http://schemas.openxmlformats.org/officeDocument/2006/relationships/image" Target="../media/image68.emf"/><Relationship Id="rId22" Type="http://schemas.openxmlformats.org/officeDocument/2006/relationships/image" Target="../media/image76.emf"/></Relationships>
</file>

<file path=ppt/slides/_rels/slide6.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emf"/><Relationship Id="rId18" Type="http://schemas.openxmlformats.org/officeDocument/2006/relationships/image" Target="../media/image71.emf"/><Relationship Id="rId3" Type="http://schemas.openxmlformats.org/officeDocument/2006/relationships/image" Target="../media/image3.emf"/><Relationship Id="rId21" Type="http://schemas.openxmlformats.org/officeDocument/2006/relationships/image" Target="../media/image74.emf"/><Relationship Id="rId7" Type="http://schemas.openxmlformats.org/officeDocument/2006/relationships/image" Target="../media/image60.emf"/><Relationship Id="rId12" Type="http://schemas.openxmlformats.org/officeDocument/2006/relationships/image" Target="../media/image65.emf"/><Relationship Id="rId17" Type="http://schemas.openxmlformats.org/officeDocument/2006/relationships/image" Target="../media/image70.emf"/><Relationship Id="rId25" Type="http://schemas.openxmlformats.org/officeDocument/2006/relationships/image" Target="../media/image80.emf"/><Relationship Id="rId2" Type="http://schemas.openxmlformats.org/officeDocument/2006/relationships/notesSlide" Target="../notesSlides/notesSlide5.xml"/><Relationship Id="rId16" Type="http://schemas.openxmlformats.org/officeDocument/2006/relationships/image" Target="../media/image69.emf"/><Relationship Id="rId20" Type="http://schemas.openxmlformats.org/officeDocument/2006/relationships/image" Target="../media/image79.emf"/><Relationship Id="rId1" Type="http://schemas.openxmlformats.org/officeDocument/2006/relationships/slideLayout" Target="../slideLayouts/slideLayout86.xml"/><Relationship Id="rId6" Type="http://schemas.openxmlformats.org/officeDocument/2006/relationships/image" Target="../media/image59.emf"/><Relationship Id="rId11" Type="http://schemas.openxmlformats.org/officeDocument/2006/relationships/image" Target="../media/image64.emf"/><Relationship Id="rId24" Type="http://schemas.openxmlformats.org/officeDocument/2006/relationships/image" Target="../media/image77.emf"/><Relationship Id="rId5" Type="http://schemas.openxmlformats.org/officeDocument/2006/relationships/image" Target="../media/image58.emf"/><Relationship Id="rId15" Type="http://schemas.openxmlformats.org/officeDocument/2006/relationships/image" Target="../media/image68.emf"/><Relationship Id="rId23" Type="http://schemas.openxmlformats.org/officeDocument/2006/relationships/image" Target="../media/image76.emf"/><Relationship Id="rId10" Type="http://schemas.openxmlformats.org/officeDocument/2006/relationships/image" Target="../media/image63.emf"/><Relationship Id="rId19" Type="http://schemas.openxmlformats.org/officeDocument/2006/relationships/image" Target="../media/image72.emf"/><Relationship Id="rId4" Type="http://schemas.openxmlformats.org/officeDocument/2006/relationships/image" Target="../media/image57.emf"/><Relationship Id="rId9" Type="http://schemas.openxmlformats.org/officeDocument/2006/relationships/image" Target="../media/image62.emf"/><Relationship Id="rId14" Type="http://schemas.openxmlformats.org/officeDocument/2006/relationships/image" Target="../media/image67.emf"/><Relationship Id="rId22" Type="http://schemas.openxmlformats.org/officeDocument/2006/relationships/image" Target="../media/image75.emf"/></Relationships>
</file>

<file path=ppt/slides/_rels/slide7.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image" Target="../media/image91.emf"/><Relationship Id="rId18" Type="http://schemas.openxmlformats.org/officeDocument/2006/relationships/image" Target="../media/image96.emf"/><Relationship Id="rId3" Type="http://schemas.openxmlformats.org/officeDocument/2006/relationships/image" Target="../media/image81.emf"/><Relationship Id="rId7" Type="http://schemas.openxmlformats.org/officeDocument/2006/relationships/image" Target="../media/image85.emf"/><Relationship Id="rId12" Type="http://schemas.openxmlformats.org/officeDocument/2006/relationships/image" Target="../media/image90.emf"/><Relationship Id="rId17" Type="http://schemas.openxmlformats.org/officeDocument/2006/relationships/image" Target="../media/image95.emf"/><Relationship Id="rId2" Type="http://schemas.openxmlformats.org/officeDocument/2006/relationships/notesSlide" Target="../notesSlides/notesSlide6.xml"/><Relationship Id="rId16" Type="http://schemas.openxmlformats.org/officeDocument/2006/relationships/image" Target="../media/image94.emf"/><Relationship Id="rId1" Type="http://schemas.openxmlformats.org/officeDocument/2006/relationships/slideLayout" Target="../slideLayouts/slideLayout86.xml"/><Relationship Id="rId6" Type="http://schemas.openxmlformats.org/officeDocument/2006/relationships/image" Target="../media/image84.emf"/><Relationship Id="rId11" Type="http://schemas.openxmlformats.org/officeDocument/2006/relationships/image" Target="../media/image89.emf"/><Relationship Id="rId5" Type="http://schemas.openxmlformats.org/officeDocument/2006/relationships/image" Target="../media/image83.emf"/><Relationship Id="rId15" Type="http://schemas.openxmlformats.org/officeDocument/2006/relationships/image" Target="../media/image93.png"/><Relationship Id="rId10" Type="http://schemas.openxmlformats.org/officeDocument/2006/relationships/image" Target="../media/image88.emf"/><Relationship Id="rId19" Type="http://schemas.openxmlformats.org/officeDocument/2006/relationships/image" Target="../media/image97.emf"/><Relationship Id="rId4" Type="http://schemas.openxmlformats.org/officeDocument/2006/relationships/image" Target="../media/image82.emf"/><Relationship Id="rId9" Type="http://schemas.openxmlformats.org/officeDocument/2006/relationships/image" Target="../media/image87.emf"/><Relationship Id="rId14" Type="http://schemas.openxmlformats.org/officeDocument/2006/relationships/image" Target="../media/image92.emf"/></Relationships>
</file>

<file path=ppt/slides/_rels/slide8.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7.emf"/><Relationship Id="rId18" Type="http://schemas.openxmlformats.org/officeDocument/2006/relationships/image" Target="../media/image112.emf"/><Relationship Id="rId3" Type="http://schemas.openxmlformats.org/officeDocument/2006/relationships/image" Target="../media/image3.emf"/><Relationship Id="rId21" Type="http://schemas.openxmlformats.org/officeDocument/2006/relationships/image" Target="../media/image115.emf"/><Relationship Id="rId7" Type="http://schemas.openxmlformats.org/officeDocument/2006/relationships/image" Target="../media/image101.emf"/><Relationship Id="rId12" Type="http://schemas.openxmlformats.org/officeDocument/2006/relationships/image" Target="../media/image106.emf"/><Relationship Id="rId17" Type="http://schemas.openxmlformats.org/officeDocument/2006/relationships/image" Target="../media/image111.emf"/><Relationship Id="rId2" Type="http://schemas.openxmlformats.org/officeDocument/2006/relationships/notesSlide" Target="../notesSlides/notesSlide7.xml"/><Relationship Id="rId16" Type="http://schemas.openxmlformats.org/officeDocument/2006/relationships/image" Target="../media/image110.emf"/><Relationship Id="rId20" Type="http://schemas.openxmlformats.org/officeDocument/2006/relationships/image" Target="../media/image114.emf"/><Relationship Id="rId1" Type="http://schemas.openxmlformats.org/officeDocument/2006/relationships/slideLayout" Target="../slideLayouts/slideLayout86.xml"/><Relationship Id="rId6" Type="http://schemas.openxmlformats.org/officeDocument/2006/relationships/image" Target="../media/image100.emf"/><Relationship Id="rId11" Type="http://schemas.openxmlformats.org/officeDocument/2006/relationships/image" Target="../media/image105.emf"/><Relationship Id="rId5" Type="http://schemas.openxmlformats.org/officeDocument/2006/relationships/image" Target="../media/image99.emf"/><Relationship Id="rId15" Type="http://schemas.openxmlformats.org/officeDocument/2006/relationships/image" Target="../media/image109.emf"/><Relationship Id="rId10" Type="http://schemas.openxmlformats.org/officeDocument/2006/relationships/image" Target="../media/image104.emf"/><Relationship Id="rId19" Type="http://schemas.openxmlformats.org/officeDocument/2006/relationships/image" Target="../media/image113.emf"/><Relationship Id="rId4" Type="http://schemas.openxmlformats.org/officeDocument/2006/relationships/image" Target="../media/image98.emf"/><Relationship Id="rId9" Type="http://schemas.openxmlformats.org/officeDocument/2006/relationships/image" Target="../media/image103.emf"/><Relationship Id="rId14" Type="http://schemas.openxmlformats.org/officeDocument/2006/relationships/image" Target="../media/image108.emf"/></Relationships>
</file>

<file path=ppt/slides/_rels/slide9.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126.emf"/><Relationship Id="rId18" Type="http://schemas.openxmlformats.org/officeDocument/2006/relationships/image" Target="../media/image131.emf"/><Relationship Id="rId26" Type="http://schemas.openxmlformats.org/officeDocument/2006/relationships/image" Target="../media/image139.emf"/><Relationship Id="rId3" Type="http://schemas.openxmlformats.org/officeDocument/2006/relationships/image" Target="../media/image116.emf"/><Relationship Id="rId21" Type="http://schemas.openxmlformats.org/officeDocument/2006/relationships/image" Target="../media/image134.emf"/><Relationship Id="rId7" Type="http://schemas.openxmlformats.org/officeDocument/2006/relationships/image" Target="../media/image120.emf"/><Relationship Id="rId12" Type="http://schemas.openxmlformats.org/officeDocument/2006/relationships/image" Target="../media/image125.emf"/><Relationship Id="rId17" Type="http://schemas.openxmlformats.org/officeDocument/2006/relationships/image" Target="../media/image130.emf"/><Relationship Id="rId25" Type="http://schemas.openxmlformats.org/officeDocument/2006/relationships/image" Target="../media/image138.emf"/><Relationship Id="rId2" Type="http://schemas.openxmlformats.org/officeDocument/2006/relationships/notesSlide" Target="../notesSlides/notesSlide8.xml"/><Relationship Id="rId16" Type="http://schemas.openxmlformats.org/officeDocument/2006/relationships/image" Target="../media/image129.emf"/><Relationship Id="rId20" Type="http://schemas.openxmlformats.org/officeDocument/2006/relationships/image" Target="../media/image133.emf"/><Relationship Id="rId1" Type="http://schemas.openxmlformats.org/officeDocument/2006/relationships/slideLayout" Target="../slideLayouts/slideLayout86.xml"/><Relationship Id="rId6" Type="http://schemas.openxmlformats.org/officeDocument/2006/relationships/image" Target="../media/image119.emf"/><Relationship Id="rId11" Type="http://schemas.openxmlformats.org/officeDocument/2006/relationships/image" Target="../media/image124.emf"/><Relationship Id="rId24" Type="http://schemas.openxmlformats.org/officeDocument/2006/relationships/image" Target="../media/image137.emf"/><Relationship Id="rId5" Type="http://schemas.openxmlformats.org/officeDocument/2006/relationships/image" Target="../media/image118.png"/><Relationship Id="rId15" Type="http://schemas.openxmlformats.org/officeDocument/2006/relationships/image" Target="../media/image128.emf"/><Relationship Id="rId23" Type="http://schemas.openxmlformats.org/officeDocument/2006/relationships/image" Target="../media/image136.emf"/><Relationship Id="rId10" Type="http://schemas.openxmlformats.org/officeDocument/2006/relationships/image" Target="../media/image123.emf"/><Relationship Id="rId19" Type="http://schemas.openxmlformats.org/officeDocument/2006/relationships/image" Target="../media/image132.emf"/><Relationship Id="rId4" Type="http://schemas.openxmlformats.org/officeDocument/2006/relationships/image" Target="../media/image117.emf"/><Relationship Id="rId9" Type="http://schemas.openxmlformats.org/officeDocument/2006/relationships/image" Target="../media/image122.emf"/><Relationship Id="rId14" Type="http://schemas.openxmlformats.org/officeDocument/2006/relationships/image" Target="../media/image127.emf"/><Relationship Id="rId22" Type="http://schemas.openxmlformats.org/officeDocument/2006/relationships/image" Target="../media/image13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Version 2.1</a:t>
            </a:r>
          </a:p>
        </p:txBody>
      </p:sp>
      <p:sp>
        <p:nvSpPr>
          <p:cNvPr id="4" name="Text Placeholder 3"/>
          <p:cNvSpPr>
            <a:spLocks noGrp="1"/>
          </p:cNvSpPr>
          <p:nvPr>
            <p:ph type="body" sz="quarter" idx="15"/>
          </p:nvPr>
        </p:nvSpPr>
        <p:spPr/>
        <p:txBody>
          <a:bodyPr/>
          <a:lstStyle/>
          <a:p>
            <a:r>
              <a:rPr lang="en-US" dirty="0"/>
              <a:t>For use in proposals and presentations</a:t>
            </a:r>
          </a:p>
        </p:txBody>
      </p:sp>
      <p:sp>
        <p:nvSpPr>
          <p:cNvPr id="5" name="Title 4"/>
          <p:cNvSpPr>
            <a:spLocks noGrp="1"/>
          </p:cNvSpPr>
          <p:nvPr>
            <p:ph type="ctrTitle"/>
          </p:nvPr>
        </p:nvSpPr>
        <p:spPr/>
        <p:txBody>
          <a:bodyPr/>
          <a:lstStyle/>
          <a:p>
            <a:r>
              <a:rPr lang="en-US" dirty="0"/>
              <a:t>Iconography</a:t>
            </a:r>
          </a:p>
        </p:txBody>
      </p:sp>
      <p:sp>
        <p:nvSpPr>
          <p:cNvPr id="7" name="Text Placeholder 1"/>
          <p:cNvSpPr>
            <a:spLocks noGrp="1"/>
          </p:cNvSpPr>
          <p:nvPr>
            <p:ph type="body" sz="quarter" idx="12"/>
          </p:nvPr>
        </p:nvSpPr>
        <p:spPr>
          <a:xfrm>
            <a:off x="608787" y="3810000"/>
            <a:ext cx="3753268" cy="231678"/>
          </a:xfrm>
        </p:spPr>
        <p:txBody>
          <a:bodyPr/>
          <a:lstStyle/>
          <a:p>
            <a:r>
              <a:rPr lang="en-US" dirty="0"/>
              <a:t>April 2019</a:t>
            </a:r>
          </a:p>
        </p:txBody>
      </p:sp>
    </p:spTree>
    <p:extLst>
      <p:ext uri="{BB962C8B-B14F-4D97-AF65-F5344CB8AC3E}">
        <p14:creationId xmlns:p14="http://schemas.microsoft.com/office/powerpoint/2010/main" val="284390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10</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2" name="Picture 3">
            <a:extLst>
              <a:ext uri="{FF2B5EF4-FFF2-40B4-BE49-F238E27FC236}">
                <a16:creationId xmlns:a16="http://schemas.microsoft.com/office/drawing/2014/main" id="{8CF1379D-1FCA-4043-97AD-7EF9E128FF96}"/>
              </a:ext>
            </a:extLst>
          </p:cNvPr>
          <p:cNvPicPr>
            <a:picLocks noChangeAspect="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rot="10800000" flipH="1" flipV="1">
            <a:off x="588624" y="3342805"/>
            <a:ext cx="761754" cy="42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a:extLst>
              <a:ext uri="{FF2B5EF4-FFF2-40B4-BE49-F238E27FC236}">
                <a16:creationId xmlns:a16="http://schemas.microsoft.com/office/drawing/2014/main" id="{89DE4423-FFFE-134F-AFF5-5FFB15712FC8}"/>
              </a:ext>
            </a:extLst>
          </p:cNvPr>
          <p:cNvPicPr>
            <a:picLocks noChangeAspect="1"/>
          </p:cNvPicPr>
          <p:nvPr/>
        </p:nvPicPr>
        <p:blipFill>
          <a:blip r:embed="rId5" cstate="screen">
            <a:lum bright="100000"/>
            <a:extLst>
              <a:ext uri="{28A0092B-C50C-407E-A947-70E740481C1C}">
                <a14:useLocalDpi xmlns:a14="http://schemas.microsoft.com/office/drawing/2010/main"/>
              </a:ext>
            </a:extLst>
          </a:blip>
          <a:srcRect/>
          <a:stretch>
            <a:fillRect/>
          </a:stretch>
        </p:blipFill>
        <p:spPr bwMode="auto">
          <a:xfrm rot="10800000" flipH="1" flipV="1">
            <a:off x="2079478" y="3278511"/>
            <a:ext cx="740457" cy="56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17">
            <a:extLst>
              <a:ext uri="{FF2B5EF4-FFF2-40B4-BE49-F238E27FC236}">
                <a16:creationId xmlns:a16="http://schemas.microsoft.com/office/drawing/2014/main" id="{735F7C1A-7631-E049-980C-3D5B41CA708A}"/>
              </a:ext>
            </a:extLst>
          </p:cNvPr>
          <p:cNvPicPr>
            <a:picLocks noChangeAspect="1"/>
          </p:cNvPicPr>
          <p:nvPr/>
        </p:nvPicPr>
        <p:blipFill>
          <a:blip r:embed="rId6" cstate="screen">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579959" y="3203581"/>
            <a:ext cx="742481" cy="64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8">
            <a:extLst>
              <a:ext uri="{FF2B5EF4-FFF2-40B4-BE49-F238E27FC236}">
                <a16:creationId xmlns:a16="http://schemas.microsoft.com/office/drawing/2014/main" id="{F3125146-40E8-954B-9B4B-246D56479390}"/>
              </a:ext>
            </a:extLst>
          </p:cNvPr>
          <p:cNvPicPr>
            <a:picLocks noChangeAspect="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rot="10800000" flipH="1" flipV="1">
            <a:off x="3627351" y="162213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34">
            <a:extLst>
              <a:ext uri="{FF2B5EF4-FFF2-40B4-BE49-F238E27FC236}">
                <a16:creationId xmlns:a16="http://schemas.microsoft.com/office/drawing/2014/main" id="{AAFD14E6-44C8-4946-A78F-E06946FB9391}"/>
              </a:ext>
            </a:extLst>
          </p:cNvPr>
          <p:cNvPicPr>
            <a:picLocks noChangeAspect="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rot="10800000" flipH="1" flipV="1">
            <a:off x="6505647" y="3158656"/>
            <a:ext cx="6477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35">
            <a:extLst>
              <a:ext uri="{FF2B5EF4-FFF2-40B4-BE49-F238E27FC236}">
                <a16:creationId xmlns:a16="http://schemas.microsoft.com/office/drawing/2014/main" id="{0296D76A-E062-C840-B947-97A886F7C092}"/>
              </a:ext>
            </a:extLst>
          </p:cNvPr>
          <p:cNvPicPr>
            <a:picLocks noChangeAspect="1"/>
          </p:cNvPicPr>
          <p:nvPr/>
        </p:nvPicPr>
        <p:blipFill>
          <a:blip r:embed="rId9" cstate="screen">
            <a:lum bright="100000"/>
            <a:extLst>
              <a:ext uri="{28A0092B-C50C-407E-A947-70E740481C1C}">
                <a14:useLocalDpi xmlns:a14="http://schemas.microsoft.com/office/drawing/2010/main"/>
              </a:ext>
            </a:extLst>
          </a:blip>
          <a:srcRect/>
          <a:stretch>
            <a:fillRect/>
          </a:stretch>
        </p:blipFill>
        <p:spPr bwMode="auto">
          <a:xfrm rot="10800000" flipH="1" flipV="1">
            <a:off x="5017568" y="3158655"/>
            <a:ext cx="710073" cy="72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36">
            <a:extLst>
              <a:ext uri="{FF2B5EF4-FFF2-40B4-BE49-F238E27FC236}">
                <a16:creationId xmlns:a16="http://schemas.microsoft.com/office/drawing/2014/main" id="{238C2D96-2EDD-784F-A2E3-65CE5489C502}"/>
              </a:ext>
            </a:extLst>
          </p:cNvPr>
          <p:cNvPicPr>
            <a:picLocks noChangeAspect="1"/>
          </p:cNvPicPr>
          <p:nvPr/>
        </p:nvPicPr>
        <p:blipFill>
          <a:blip r:embed="rId10" cstate="screen">
            <a:lum bright="100000"/>
            <a:extLst>
              <a:ext uri="{28A0092B-C50C-407E-A947-70E740481C1C}">
                <a14:useLocalDpi xmlns:a14="http://schemas.microsoft.com/office/drawing/2010/main"/>
              </a:ext>
            </a:extLst>
          </a:blip>
          <a:srcRect/>
          <a:stretch>
            <a:fillRect/>
          </a:stretch>
        </p:blipFill>
        <p:spPr bwMode="auto">
          <a:xfrm rot="10800000" flipH="1" flipV="1">
            <a:off x="10867955" y="1692992"/>
            <a:ext cx="746057" cy="49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37">
            <a:extLst>
              <a:ext uri="{FF2B5EF4-FFF2-40B4-BE49-F238E27FC236}">
                <a16:creationId xmlns:a16="http://schemas.microsoft.com/office/drawing/2014/main" id="{C0FE03B3-BA24-EB42-A699-69FCB9C17926}"/>
              </a:ext>
            </a:extLst>
          </p:cNvPr>
          <p:cNvPicPr>
            <a:picLocks noChangeAspect="1"/>
          </p:cNvPicPr>
          <p:nvPr/>
        </p:nvPicPr>
        <p:blipFill>
          <a:blip r:embed="rId11" cstate="screen">
            <a:lum bright="100000"/>
            <a:extLst>
              <a:ext uri="{28A0092B-C50C-407E-A947-70E740481C1C}">
                <a14:useLocalDpi xmlns:a14="http://schemas.microsoft.com/office/drawing/2010/main"/>
              </a:ext>
            </a:extLst>
          </a:blip>
          <a:srcRect/>
          <a:stretch>
            <a:fillRect/>
          </a:stretch>
        </p:blipFill>
        <p:spPr bwMode="auto">
          <a:xfrm rot="10800000" flipH="1" flipV="1">
            <a:off x="645651" y="4820126"/>
            <a:ext cx="64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38">
            <a:extLst>
              <a:ext uri="{FF2B5EF4-FFF2-40B4-BE49-F238E27FC236}">
                <a16:creationId xmlns:a16="http://schemas.microsoft.com/office/drawing/2014/main" id="{529F957D-3C8D-2E47-A325-42AE0A57E88B}"/>
              </a:ext>
            </a:extLst>
          </p:cNvPr>
          <p:cNvPicPr>
            <a:picLocks noChangeAspect="1"/>
          </p:cNvPicPr>
          <p:nvPr/>
        </p:nvPicPr>
        <p:blipFill>
          <a:blip r:embed="rId12" cstate="screen">
            <a:lum bright="100000"/>
            <a:extLst>
              <a:ext uri="{28A0092B-C50C-407E-A947-70E740481C1C}">
                <a14:useLocalDpi xmlns:a14="http://schemas.microsoft.com/office/drawing/2010/main"/>
              </a:ext>
            </a:extLst>
          </a:blip>
          <a:srcRect/>
          <a:stretch>
            <a:fillRect/>
          </a:stretch>
        </p:blipFill>
        <p:spPr bwMode="auto">
          <a:xfrm rot="10800000" flipH="1" flipV="1">
            <a:off x="6482427" y="1614987"/>
            <a:ext cx="686756" cy="6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39">
            <a:extLst>
              <a:ext uri="{FF2B5EF4-FFF2-40B4-BE49-F238E27FC236}">
                <a16:creationId xmlns:a16="http://schemas.microsoft.com/office/drawing/2014/main" id="{267031E9-5A7E-974D-BF62-1072AA6D54F7}"/>
              </a:ext>
            </a:extLst>
          </p:cNvPr>
          <p:cNvPicPr>
            <a:picLocks noChangeAspect="1"/>
          </p:cNvPicPr>
          <p:nvPr/>
        </p:nvPicPr>
        <p:blipFill>
          <a:blip r:embed="rId13" cstate="screen">
            <a:lum bright="100000"/>
            <a:extLst>
              <a:ext uri="{28A0092B-C50C-407E-A947-70E740481C1C}">
                <a14:useLocalDpi xmlns:a14="http://schemas.microsoft.com/office/drawing/2010/main"/>
              </a:ext>
            </a:extLst>
          </a:blip>
          <a:srcRect/>
          <a:stretch>
            <a:fillRect/>
          </a:stretch>
        </p:blipFill>
        <p:spPr bwMode="auto">
          <a:xfrm rot="10800000" flipH="1" flipV="1">
            <a:off x="7988814" y="1617012"/>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40">
            <a:extLst>
              <a:ext uri="{FF2B5EF4-FFF2-40B4-BE49-F238E27FC236}">
                <a16:creationId xmlns:a16="http://schemas.microsoft.com/office/drawing/2014/main" id="{027A920A-FCF4-E34B-89F4-0E3B5ACD2568}"/>
              </a:ext>
            </a:extLst>
          </p:cNvPr>
          <p:cNvPicPr>
            <a:picLocks noChangeAspect="1"/>
          </p:cNvPicPr>
          <p:nvPr/>
        </p:nvPicPr>
        <p:blipFill>
          <a:blip r:embed="rId14" cstate="screen">
            <a:lum bright="100000"/>
            <a:extLst>
              <a:ext uri="{28A0092B-C50C-407E-A947-70E740481C1C}">
                <a14:useLocalDpi xmlns:a14="http://schemas.microsoft.com/office/drawing/2010/main"/>
              </a:ext>
            </a:extLst>
          </a:blip>
          <a:srcRect/>
          <a:stretch>
            <a:fillRect/>
          </a:stretch>
        </p:blipFill>
        <p:spPr bwMode="auto">
          <a:xfrm rot="10800000" flipH="1" flipV="1">
            <a:off x="2192533" y="1622130"/>
            <a:ext cx="5143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41">
            <a:extLst>
              <a:ext uri="{FF2B5EF4-FFF2-40B4-BE49-F238E27FC236}">
                <a16:creationId xmlns:a16="http://schemas.microsoft.com/office/drawing/2014/main" id="{2B35CBB5-5DB7-2D4E-8287-40F3A8A9424A}"/>
              </a:ext>
            </a:extLst>
          </p:cNvPr>
          <p:cNvPicPr>
            <a:picLocks noChangeAspect="1"/>
          </p:cNvPicPr>
          <p:nvPr/>
        </p:nvPicPr>
        <p:blipFill>
          <a:blip r:embed="rId15" cstate="screen">
            <a:lum bright="100000"/>
            <a:extLst>
              <a:ext uri="{28A0092B-C50C-407E-A947-70E740481C1C}">
                <a14:useLocalDpi xmlns:a14="http://schemas.microsoft.com/office/drawing/2010/main"/>
              </a:ext>
            </a:extLst>
          </a:blip>
          <a:srcRect/>
          <a:stretch>
            <a:fillRect/>
          </a:stretch>
        </p:blipFill>
        <p:spPr bwMode="auto">
          <a:xfrm rot="10800000" flipH="1" flipV="1">
            <a:off x="9462897" y="315865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2">
            <a:extLst>
              <a:ext uri="{FF2B5EF4-FFF2-40B4-BE49-F238E27FC236}">
                <a16:creationId xmlns:a16="http://schemas.microsoft.com/office/drawing/2014/main" id="{BC6F62B5-481A-CE45-B9E9-B36F1EAD38AB}"/>
              </a:ext>
            </a:extLst>
          </p:cNvPr>
          <p:cNvPicPr>
            <a:picLocks noChangeAspect="1"/>
          </p:cNvPicPr>
          <p:nvPr/>
        </p:nvPicPr>
        <p:blipFill>
          <a:blip r:embed="rId16" cstate="screen">
            <a:lum bright="100000"/>
            <a:extLst>
              <a:ext uri="{28A0092B-C50C-407E-A947-70E740481C1C}">
                <a14:useLocalDpi xmlns:a14="http://schemas.microsoft.com/office/drawing/2010/main"/>
              </a:ext>
            </a:extLst>
          </a:blip>
          <a:srcRect/>
          <a:stretch>
            <a:fillRect/>
          </a:stretch>
        </p:blipFill>
        <p:spPr bwMode="auto">
          <a:xfrm rot="10800000" flipH="1" flipV="1">
            <a:off x="8003576" y="3158653"/>
            <a:ext cx="606106" cy="64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43">
            <a:extLst>
              <a:ext uri="{FF2B5EF4-FFF2-40B4-BE49-F238E27FC236}">
                <a16:creationId xmlns:a16="http://schemas.microsoft.com/office/drawing/2014/main" id="{139FD483-985D-8740-9625-C8EFD3D98088}"/>
              </a:ext>
            </a:extLst>
          </p:cNvPr>
          <p:cNvPicPr>
            <a:picLocks noChangeAspect="1"/>
          </p:cNvPicPr>
          <p:nvPr/>
        </p:nvPicPr>
        <p:blipFill>
          <a:blip r:embed="rId17" cstate="screen">
            <a:lum bright="100000"/>
            <a:extLst>
              <a:ext uri="{28A0092B-C50C-407E-A947-70E740481C1C}">
                <a14:useLocalDpi xmlns:a14="http://schemas.microsoft.com/office/drawing/2010/main"/>
              </a:ext>
            </a:extLst>
          </a:blip>
          <a:srcRect/>
          <a:stretch>
            <a:fillRect/>
          </a:stretch>
        </p:blipFill>
        <p:spPr bwMode="auto">
          <a:xfrm rot="10800000" flipH="1" flipV="1">
            <a:off x="10917134" y="3158656"/>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44">
            <a:extLst>
              <a:ext uri="{FF2B5EF4-FFF2-40B4-BE49-F238E27FC236}">
                <a16:creationId xmlns:a16="http://schemas.microsoft.com/office/drawing/2014/main" id="{D65134DF-77DD-6349-AA62-17DC3BB23946}"/>
              </a:ext>
            </a:extLst>
          </p:cNvPr>
          <p:cNvPicPr>
            <a:picLocks noChangeAspect="1"/>
          </p:cNvPicPr>
          <p:nvPr/>
        </p:nvPicPr>
        <p:blipFill>
          <a:blip r:embed="rId18" cstate="screen">
            <a:lum bright="100000"/>
            <a:extLst>
              <a:ext uri="{28A0092B-C50C-407E-A947-70E740481C1C}">
                <a14:useLocalDpi xmlns:a14="http://schemas.microsoft.com/office/drawing/2010/main"/>
              </a:ext>
            </a:extLst>
          </a:blip>
          <a:srcRect/>
          <a:stretch>
            <a:fillRect/>
          </a:stretch>
        </p:blipFill>
        <p:spPr bwMode="auto">
          <a:xfrm rot="10800000" flipH="1" flipV="1">
            <a:off x="10955234" y="4809434"/>
            <a:ext cx="571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45">
            <a:extLst>
              <a:ext uri="{FF2B5EF4-FFF2-40B4-BE49-F238E27FC236}">
                <a16:creationId xmlns:a16="http://schemas.microsoft.com/office/drawing/2014/main" id="{44300549-61E9-E543-BDA4-F6EF3F6CE8CA}"/>
              </a:ext>
            </a:extLst>
          </p:cNvPr>
          <p:cNvPicPr>
            <a:picLocks noChangeAspect="1"/>
          </p:cNvPicPr>
          <p:nvPr/>
        </p:nvPicPr>
        <p:blipFill>
          <a:blip r:embed="rId19" cstate="screen">
            <a:lum bright="100000"/>
            <a:extLst>
              <a:ext uri="{28A0092B-C50C-407E-A947-70E740481C1C}">
                <a14:useLocalDpi xmlns:a14="http://schemas.microsoft.com/office/drawing/2010/main"/>
              </a:ext>
            </a:extLst>
          </a:blip>
          <a:srcRect/>
          <a:stretch>
            <a:fillRect/>
          </a:stretch>
        </p:blipFill>
        <p:spPr bwMode="auto">
          <a:xfrm rot="10800000" flipH="1" flipV="1">
            <a:off x="3627351" y="4726887"/>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46">
            <a:extLst>
              <a:ext uri="{FF2B5EF4-FFF2-40B4-BE49-F238E27FC236}">
                <a16:creationId xmlns:a16="http://schemas.microsoft.com/office/drawing/2014/main" id="{6D46237C-BCF9-674B-B03A-F90DB3EBE057}"/>
              </a:ext>
            </a:extLst>
          </p:cNvPr>
          <p:cNvPicPr>
            <a:picLocks noChangeAspect="1"/>
          </p:cNvPicPr>
          <p:nvPr/>
        </p:nvPicPr>
        <p:blipFill>
          <a:blip r:embed="rId20" cstate="screen">
            <a:lum bright="100000"/>
            <a:extLst>
              <a:ext uri="{28A0092B-C50C-407E-A947-70E740481C1C}">
                <a14:useLocalDpi xmlns:a14="http://schemas.microsoft.com/office/drawing/2010/main"/>
              </a:ext>
            </a:extLst>
          </a:blip>
          <a:srcRect/>
          <a:stretch>
            <a:fillRect/>
          </a:stretch>
        </p:blipFill>
        <p:spPr bwMode="auto">
          <a:xfrm rot="10800000" flipH="1" flipV="1">
            <a:off x="5123576" y="4790833"/>
            <a:ext cx="504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47">
            <a:extLst>
              <a:ext uri="{FF2B5EF4-FFF2-40B4-BE49-F238E27FC236}">
                <a16:creationId xmlns:a16="http://schemas.microsoft.com/office/drawing/2014/main" id="{CAC77E5E-BD6E-BF49-BCD7-A2D606D10076}"/>
              </a:ext>
            </a:extLst>
          </p:cNvPr>
          <p:cNvPicPr>
            <a:picLocks noChangeAspect="1"/>
          </p:cNvPicPr>
          <p:nvPr/>
        </p:nvPicPr>
        <p:blipFill>
          <a:blip r:embed="rId21" cstate="screen">
            <a:lum bright="100000"/>
            <a:extLst>
              <a:ext uri="{28A0092B-C50C-407E-A947-70E740481C1C}">
                <a14:useLocalDpi xmlns:a14="http://schemas.microsoft.com/office/drawing/2010/main"/>
              </a:ext>
            </a:extLst>
          </a:blip>
          <a:srcRect/>
          <a:stretch>
            <a:fillRect/>
          </a:stretch>
        </p:blipFill>
        <p:spPr bwMode="auto">
          <a:xfrm rot="10800000" flipH="1" flipV="1">
            <a:off x="6505286" y="4778107"/>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9">
            <a:extLst>
              <a:ext uri="{FF2B5EF4-FFF2-40B4-BE49-F238E27FC236}">
                <a16:creationId xmlns:a16="http://schemas.microsoft.com/office/drawing/2014/main" id="{14EB087E-D9BF-5242-94B9-6F78A03B17B1}"/>
              </a:ext>
            </a:extLst>
          </p:cNvPr>
          <p:cNvPicPr>
            <a:picLocks noChangeAspect="1"/>
          </p:cNvPicPr>
          <p:nvPr/>
        </p:nvPicPr>
        <p:blipFill>
          <a:blip r:embed="rId22" cstate="screen">
            <a:lum bright="100000" contrast="-70000"/>
            <a:extLst>
              <a:ext uri="{28A0092B-C50C-407E-A947-70E740481C1C}">
                <a14:useLocalDpi xmlns:a14="http://schemas.microsoft.com/office/drawing/2010/main"/>
              </a:ext>
            </a:extLst>
          </a:blip>
          <a:srcRect/>
          <a:stretch>
            <a:fillRect/>
          </a:stretch>
        </p:blipFill>
        <p:spPr bwMode="auto">
          <a:xfrm rot="10800000" flipH="1" flipV="1">
            <a:off x="716961" y="1622130"/>
            <a:ext cx="5143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50">
            <a:extLst>
              <a:ext uri="{FF2B5EF4-FFF2-40B4-BE49-F238E27FC236}">
                <a16:creationId xmlns:a16="http://schemas.microsoft.com/office/drawing/2014/main" id="{12244C32-1CC2-8244-87EE-44325A07FF20}"/>
              </a:ext>
            </a:extLst>
          </p:cNvPr>
          <p:cNvPicPr>
            <a:picLocks noChangeAspect="1"/>
          </p:cNvPicPr>
          <p:nvPr/>
        </p:nvPicPr>
        <p:blipFill>
          <a:blip r:embed="rId23" cstate="screen">
            <a:lum bright="100000"/>
            <a:extLst>
              <a:ext uri="{28A0092B-C50C-407E-A947-70E740481C1C}">
                <a14:useLocalDpi xmlns:a14="http://schemas.microsoft.com/office/drawing/2010/main"/>
              </a:ext>
            </a:extLst>
          </a:blip>
          <a:srcRect/>
          <a:stretch>
            <a:fillRect/>
          </a:stretch>
        </p:blipFill>
        <p:spPr bwMode="auto">
          <a:xfrm rot="10800000" flipH="1" flipV="1">
            <a:off x="2101040" y="4855460"/>
            <a:ext cx="690758" cy="55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51">
            <a:extLst>
              <a:ext uri="{FF2B5EF4-FFF2-40B4-BE49-F238E27FC236}">
                <a16:creationId xmlns:a16="http://schemas.microsoft.com/office/drawing/2014/main" id="{0D8271AA-F500-3E49-B830-5324049FB884}"/>
              </a:ext>
            </a:extLst>
          </p:cNvPr>
          <p:cNvPicPr>
            <a:picLocks noChangeAspect="1"/>
          </p:cNvPicPr>
          <p:nvPr/>
        </p:nvPicPr>
        <p:blipFill>
          <a:blip r:embed="rId24" cstate="screen">
            <a:lum bright="100000"/>
            <a:extLst>
              <a:ext uri="{28A0092B-C50C-407E-A947-70E740481C1C}">
                <a14:useLocalDpi xmlns:a14="http://schemas.microsoft.com/office/drawing/2010/main"/>
              </a:ext>
            </a:extLst>
          </a:blip>
          <a:srcRect/>
          <a:stretch>
            <a:fillRect/>
          </a:stretch>
        </p:blipFill>
        <p:spPr bwMode="auto">
          <a:xfrm rot="10800000" flipH="1" flipV="1">
            <a:off x="5002070" y="1622130"/>
            <a:ext cx="738516" cy="64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Content Placeholder 3">
            <a:extLst>
              <a:ext uri="{FF2B5EF4-FFF2-40B4-BE49-F238E27FC236}">
                <a16:creationId xmlns:a16="http://schemas.microsoft.com/office/drawing/2014/main" id="{E993CC0A-0829-124D-B015-EFBABEB8C634}"/>
              </a:ext>
            </a:extLst>
          </p:cNvPr>
          <p:cNvPicPr>
            <a:picLocks noChangeAspect="1"/>
          </p:cNvPicPr>
          <p:nvPr/>
        </p:nvPicPr>
        <p:blipFill>
          <a:blip r:embed="rId25" cstate="screen">
            <a:lum bright="100000"/>
            <a:extLst>
              <a:ext uri="{28A0092B-C50C-407E-A947-70E740481C1C}">
                <a14:useLocalDpi xmlns:a14="http://schemas.microsoft.com/office/drawing/2010/main"/>
              </a:ext>
            </a:extLst>
          </a:blip>
          <a:srcRect/>
          <a:stretch>
            <a:fillRect/>
          </a:stretch>
        </p:blipFill>
        <p:spPr bwMode="auto">
          <a:xfrm>
            <a:off x="8001872" y="4750326"/>
            <a:ext cx="5810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Content Placeholder 3">
            <a:extLst>
              <a:ext uri="{FF2B5EF4-FFF2-40B4-BE49-F238E27FC236}">
                <a16:creationId xmlns:a16="http://schemas.microsoft.com/office/drawing/2014/main" id="{D7C705C2-AC15-B842-B4EC-14C95C8A0C7D}"/>
              </a:ext>
            </a:extLst>
          </p:cNvPr>
          <p:cNvPicPr>
            <a:picLocks noChangeAspect="1"/>
          </p:cNvPicPr>
          <p:nvPr/>
        </p:nvPicPr>
        <p:blipFill>
          <a:blip r:embed="rId26" cstate="screen">
            <a:lum bright="100000"/>
            <a:extLst>
              <a:ext uri="{28A0092B-C50C-407E-A947-70E740481C1C}">
                <a14:useLocalDpi xmlns:a14="http://schemas.microsoft.com/office/drawing/2010/main"/>
              </a:ext>
            </a:extLst>
          </a:blip>
          <a:srcRect/>
          <a:stretch>
            <a:fillRect/>
          </a:stretch>
        </p:blipFill>
        <p:spPr bwMode="auto">
          <a:xfrm>
            <a:off x="9507347" y="4808405"/>
            <a:ext cx="558801" cy="55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80">
            <a:extLst>
              <a:ext uri="{FF2B5EF4-FFF2-40B4-BE49-F238E27FC236}">
                <a16:creationId xmlns:a16="http://schemas.microsoft.com/office/drawing/2014/main" id="{9D0816A2-E734-F343-8C0C-49D5F74EDE5A}"/>
              </a:ext>
            </a:extLst>
          </p:cNvPr>
          <p:cNvPicPr>
            <a:picLocks noChangeAspect="1"/>
          </p:cNvPicPr>
          <p:nvPr/>
        </p:nvPicPr>
        <p:blipFill>
          <a:blip r:embed="rId27">
            <a:lum bright="100000"/>
          </a:blip>
          <a:stretch>
            <a:fillRect/>
          </a:stretch>
        </p:blipFill>
        <p:spPr>
          <a:xfrm>
            <a:off x="9419293" y="1650546"/>
            <a:ext cx="734911" cy="590868"/>
          </a:xfrm>
          <a:prstGeom prst="rect">
            <a:avLst/>
          </a:prstGeom>
        </p:spPr>
      </p:pic>
      <p:sp>
        <p:nvSpPr>
          <p:cNvPr id="30" name="TextBox 29">
            <a:extLst>
              <a:ext uri="{FF2B5EF4-FFF2-40B4-BE49-F238E27FC236}">
                <a16:creationId xmlns:a16="http://schemas.microsoft.com/office/drawing/2014/main" id="{3ADA5B74-45E8-B249-90F1-5BFD7E4CBACE}"/>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lvl="0" algn="r" eaLnBrk="1" hangingPunct="1">
              <a:lnSpc>
                <a:spcPct val="90000"/>
              </a:lnSpc>
              <a:defRPr/>
            </a:pPr>
            <a:r>
              <a:rPr lang="en-GB" altLang="x-none" sz="1600" dirty="0">
                <a:solidFill>
                  <a:schemeClr val="bg1"/>
                </a:solidFill>
              </a:rPr>
              <a:t>DATA STORAGE</a:t>
            </a:r>
          </a:p>
        </p:txBody>
      </p:sp>
    </p:spTree>
    <p:extLst>
      <p:ext uri="{BB962C8B-B14F-4D97-AF65-F5344CB8AC3E}">
        <p14:creationId xmlns:p14="http://schemas.microsoft.com/office/powerpoint/2010/main" val="245990203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rot="10800000" flipH="1" flipV="1">
            <a:off x="729640" y="3155145"/>
            <a:ext cx="478550" cy="74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a:extLst>
              <a:ext uri="{FF2B5EF4-FFF2-40B4-BE49-F238E27FC236}">
                <a16:creationId xmlns:a16="http://schemas.microsoft.com/office/drawing/2014/main" id="{BAA15956-1A60-C84C-92A6-7DF40C67CD4F}"/>
              </a:ext>
            </a:extLst>
          </p:cNvPr>
          <p:cNvPicPr>
            <a:picLocks noChangeAspect="1"/>
          </p:cNvPicPr>
          <p:nvPr/>
        </p:nvPicPr>
        <p:blipFill>
          <a:blip r:embed="rId4"/>
          <a:stretch>
            <a:fillRect/>
          </a:stretch>
        </p:blipFill>
        <p:spPr>
          <a:xfrm>
            <a:off x="6443277" y="1662184"/>
            <a:ext cx="758041" cy="609465"/>
          </a:xfrm>
          <a:prstGeom prst="rect">
            <a:avLst/>
          </a:prstGeom>
        </p:spPr>
      </p:pic>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22" name="Picture 3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rot="10800000" flipH="1" flipV="1">
            <a:off x="3550887" y="3165271"/>
            <a:ext cx="800628" cy="72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937992" y="3281135"/>
            <a:ext cx="760787" cy="49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2"/>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rot="10800000" flipH="1" flipV="1">
            <a:off x="7907898" y="1662184"/>
            <a:ext cx="810867" cy="6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4"/>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rot="10800000" flipH="1" flipV="1">
            <a:off x="559680" y="1662184"/>
            <a:ext cx="822676" cy="60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5"/>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rot="10800000" flipH="1" flipV="1">
            <a:off x="6618213" y="3154615"/>
            <a:ext cx="408168" cy="74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a:extLst>
              <a:ext uri="{FF2B5EF4-FFF2-40B4-BE49-F238E27FC236}">
                <a16:creationId xmlns:a16="http://schemas.microsoft.com/office/drawing/2014/main" id="{074AE0BC-7B68-A440-9597-9FB6FBE886A9}"/>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974890" y="3225246"/>
            <a:ext cx="810689" cy="602187"/>
          </a:xfrm>
          <a:prstGeom prst="rect">
            <a:avLst/>
          </a:prstGeom>
        </p:spPr>
      </p:pic>
      <p:pic>
        <p:nvPicPr>
          <p:cNvPr id="30" name="Picture 29">
            <a:extLst>
              <a:ext uri="{FF2B5EF4-FFF2-40B4-BE49-F238E27FC236}">
                <a16:creationId xmlns:a16="http://schemas.microsoft.com/office/drawing/2014/main" id="{CF09C679-3138-664B-81E0-AB4F1A340F21}"/>
              </a:ext>
            </a:extLst>
          </p:cNvPr>
          <p:cNvPicPr>
            <a:picLocks noChangeAspect="1"/>
          </p:cNvPicPr>
          <p:nvPr/>
        </p:nvPicPr>
        <p:blipFill>
          <a:blip r:embed="rId11"/>
          <a:stretch>
            <a:fillRect/>
          </a:stretch>
        </p:blipFill>
        <p:spPr>
          <a:xfrm>
            <a:off x="2027024" y="1662184"/>
            <a:ext cx="758040" cy="609465"/>
          </a:xfrm>
          <a:prstGeom prst="rect">
            <a:avLst/>
          </a:prstGeom>
        </p:spPr>
      </p:pic>
      <p:pic>
        <p:nvPicPr>
          <p:cNvPr id="31" name="Picture 30">
            <a:extLst>
              <a:ext uri="{FF2B5EF4-FFF2-40B4-BE49-F238E27FC236}">
                <a16:creationId xmlns:a16="http://schemas.microsoft.com/office/drawing/2014/main" id="{C9590164-8010-8E4F-B80E-CC2765B81071}"/>
              </a:ext>
            </a:extLst>
          </p:cNvPr>
          <p:cNvPicPr>
            <a:picLocks noChangeAspect="1"/>
          </p:cNvPicPr>
          <p:nvPr/>
        </p:nvPicPr>
        <p:blipFill>
          <a:blip r:embed="rId12"/>
          <a:stretch>
            <a:fillRect/>
          </a:stretch>
        </p:blipFill>
        <p:spPr>
          <a:xfrm>
            <a:off x="3572181" y="1662184"/>
            <a:ext cx="758040" cy="609465"/>
          </a:xfrm>
          <a:prstGeom prst="rect">
            <a:avLst/>
          </a:prstGeom>
        </p:spPr>
      </p:pic>
      <p:pic>
        <p:nvPicPr>
          <p:cNvPr id="32" name="Picture 31">
            <a:extLst>
              <a:ext uri="{FF2B5EF4-FFF2-40B4-BE49-F238E27FC236}">
                <a16:creationId xmlns:a16="http://schemas.microsoft.com/office/drawing/2014/main" id="{C64BCE25-3493-1D45-A2CF-7C66C5A516FF}"/>
              </a:ext>
            </a:extLst>
          </p:cNvPr>
          <p:cNvPicPr>
            <a:picLocks noChangeAspect="1"/>
          </p:cNvPicPr>
          <p:nvPr/>
        </p:nvPicPr>
        <p:blipFill>
          <a:blip r:embed="rId13"/>
          <a:stretch>
            <a:fillRect/>
          </a:stretch>
        </p:blipFill>
        <p:spPr>
          <a:xfrm>
            <a:off x="5001215" y="1662184"/>
            <a:ext cx="758040" cy="609465"/>
          </a:xfrm>
          <a:prstGeom prst="rect">
            <a:avLst/>
          </a:prstGeom>
        </p:spPr>
      </p:pic>
      <p:pic>
        <p:nvPicPr>
          <p:cNvPr id="33" name="Picture 32"/>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2087482" y="3155145"/>
            <a:ext cx="742388" cy="742388"/>
          </a:xfrm>
          <a:prstGeom prst="rect">
            <a:avLst/>
          </a:prstGeom>
        </p:spPr>
      </p:pic>
      <p:sp>
        <p:nvSpPr>
          <p:cNvPr id="17" name="TextBox 31">
            <a:extLst>
              <a:ext uri="{FF2B5EF4-FFF2-40B4-BE49-F238E27FC236}">
                <a16:creationId xmlns:a16="http://schemas.microsoft.com/office/drawing/2014/main" id="{E7CD1F52-06CF-C645-8C41-BF6556A40825}"/>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DEVICES</a:t>
            </a:r>
          </a:p>
        </p:txBody>
      </p:sp>
      <p:pic>
        <p:nvPicPr>
          <p:cNvPr id="3" name="Picture 2">
            <a:extLst>
              <a:ext uri="{FF2B5EF4-FFF2-40B4-BE49-F238E27FC236}">
                <a16:creationId xmlns:a16="http://schemas.microsoft.com/office/drawing/2014/main" id="{1EEA43D1-78C8-3042-8421-C16ACA32C22F}"/>
              </a:ext>
            </a:extLst>
          </p:cNvPr>
          <p:cNvPicPr>
            <a:picLocks noChangeAspect="1"/>
          </p:cNvPicPr>
          <p:nvPr/>
        </p:nvPicPr>
        <p:blipFill>
          <a:blip r:embed="rId15"/>
          <a:stretch>
            <a:fillRect/>
          </a:stretch>
        </p:blipFill>
        <p:spPr>
          <a:xfrm>
            <a:off x="9425345" y="1662184"/>
            <a:ext cx="794953" cy="609464"/>
          </a:xfrm>
          <a:prstGeom prst="rect">
            <a:avLst/>
          </a:prstGeom>
        </p:spPr>
      </p:pic>
      <p:pic>
        <p:nvPicPr>
          <p:cNvPr id="38" name="Picture 23">
            <a:extLst>
              <a:ext uri="{FF2B5EF4-FFF2-40B4-BE49-F238E27FC236}">
                <a16:creationId xmlns:a16="http://schemas.microsoft.com/office/drawing/2014/main" id="{7FB850B6-1B0A-EB4C-A502-89914E07253D}"/>
              </a:ext>
            </a:extLst>
          </p:cNvPr>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rot="10800000" flipH="1" flipV="1">
            <a:off x="9583109" y="3218427"/>
            <a:ext cx="473332" cy="63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7837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12</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33">
            <a:extLst>
              <a:ext uri="{FF2B5EF4-FFF2-40B4-BE49-F238E27FC236}">
                <a16:creationId xmlns:a16="http://schemas.microsoft.com/office/drawing/2014/main" id="{9B194299-53EA-7646-B293-BAEAB2E79028}"/>
              </a:ext>
            </a:extLst>
          </p:cNvPr>
          <p:cNvPicPr>
            <a:picLocks noChangeAspect="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rot="10800000" flipH="1" flipV="1">
            <a:off x="729640" y="3155675"/>
            <a:ext cx="478550" cy="74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A35932B1-6A2C-4742-9755-0E80D3B6946C}"/>
              </a:ext>
            </a:extLst>
          </p:cNvPr>
          <p:cNvPicPr>
            <a:picLocks noChangeAspect="1"/>
          </p:cNvPicPr>
          <p:nvPr/>
        </p:nvPicPr>
        <p:blipFill>
          <a:blip r:embed="rId5">
            <a:lum bright="100000"/>
          </a:blip>
          <a:stretch>
            <a:fillRect/>
          </a:stretch>
        </p:blipFill>
        <p:spPr>
          <a:xfrm>
            <a:off x="6443277" y="1662184"/>
            <a:ext cx="758041" cy="609465"/>
          </a:xfrm>
          <a:prstGeom prst="rect">
            <a:avLst/>
          </a:prstGeom>
        </p:spPr>
      </p:pic>
      <p:pic>
        <p:nvPicPr>
          <p:cNvPr id="21" name="Picture 30">
            <a:extLst>
              <a:ext uri="{FF2B5EF4-FFF2-40B4-BE49-F238E27FC236}">
                <a16:creationId xmlns:a16="http://schemas.microsoft.com/office/drawing/2014/main" id="{46C91693-C0AE-4147-885E-7BF8CA627A23}"/>
              </a:ext>
            </a:extLst>
          </p:cNvPr>
          <p:cNvPicPr>
            <a:picLocks noChangeAspect="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rot="10800000" flipH="1" flipV="1">
            <a:off x="3550887" y="3175928"/>
            <a:ext cx="800628" cy="72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a:extLst>
              <a:ext uri="{FF2B5EF4-FFF2-40B4-BE49-F238E27FC236}">
                <a16:creationId xmlns:a16="http://schemas.microsoft.com/office/drawing/2014/main" id="{2011B3C6-282D-894D-8245-67FBAFDA30E5}"/>
              </a:ext>
            </a:extLst>
          </p:cNvPr>
          <p:cNvPicPr>
            <a:picLocks noChangeAspect="1"/>
          </p:cNvPicPr>
          <p:nvPr/>
        </p:nvPicPr>
        <p:blipFill>
          <a:blip r:embed="rId7" cstate="screen">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937992" y="3291790"/>
            <a:ext cx="760787" cy="49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2">
            <a:extLst>
              <a:ext uri="{FF2B5EF4-FFF2-40B4-BE49-F238E27FC236}">
                <a16:creationId xmlns:a16="http://schemas.microsoft.com/office/drawing/2014/main" id="{F1B15059-8776-4642-8EEB-700A23B64D40}"/>
              </a:ext>
            </a:extLst>
          </p:cNvPr>
          <p:cNvPicPr>
            <a:picLocks noChangeAspect="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rot="10800000" flipH="1" flipV="1">
            <a:off x="7907898" y="1669461"/>
            <a:ext cx="810867" cy="6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4">
            <a:extLst>
              <a:ext uri="{FF2B5EF4-FFF2-40B4-BE49-F238E27FC236}">
                <a16:creationId xmlns:a16="http://schemas.microsoft.com/office/drawing/2014/main" id="{7F359D7F-4F49-8A43-AC70-3D72D6484B47}"/>
              </a:ext>
            </a:extLst>
          </p:cNvPr>
          <p:cNvPicPr>
            <a:picLocks noChangeAspect="1"/>
          </p:cNvPicPr>
          <p:nvPr/>
        </p:nvPicPr>
        <p:blipFill>
          <a:blip r:embed="rId9" cstate="screen">
            <a:lum bright="100000"/>
            <a:extLst>
              <a:ext uri="{28A0092B-C50C-407E-A947-70E740481C1C}">
                <a14:useLocalDpi xmlns:a14="http://schemas.microsoft.com/office/drawing/2010/main"/>
              </a:ext>
            </a:extLst>
          </a:blip>
          <a:srcRect/>
          <a:stretch>
            <a:fillRect/>
          </a:stretch>
        </p:blipFill>
        <p:spPr bwMode="auto">
          <a:xfrm rot="10800000" flipH="1" flipV="1">
            <a:off x="559680" y="1669462"/>
            <a:ext cx="822676" cy="60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5">
            <a:extLst>
              <a:ext uri="{FF2B5EF4-FFF2-40B4-BE49-F238E27FC236}">
                <a16:creationId xmlns:a16="http://schemas.microsoft.com/office/drawing/2014/main" id="{939A3148-7A05-5443-8396-A248DD2658CE}"/>
              </a:ext>
            </a:extLst>
          </p:cNvPr>
          <p:cNvPicPr>
            <a:picLocks noChangeAspect="1"/>
          </p:cNvPicPr>
          <p:nvPr/>
        </p:nvPicPr>
        <p:blipFill>
          <a:blip r:embed="rId10" cstate="screen">
            <a:lum bright="100000"/>
            <a:extLst>
              <a:ext uri="{28A0092B-C50C-407E-A947-70E740481C1C}">
                <a14:useLocalDpi xmlns:a14="http://schemas.microsoft.com/office/drawing/2010/main"/>
              </a:ext>
            </a:extLst>
          </a:blip>
          <a:srcRect/>
          <a:stretch>
            <a:fillRect/>
          </a:stretch>
        </p:blipFill>
        <p:spPr bwMode="auto">
          <a:xfrm rot="10800000" flipH="1" flipV="1">
            <a:off x="6618213" y="3154615"/>
            <a:ext cx="408168" cy="74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a:extLst>
              <a:ext uri="{FF2B5EF4-FFF2-40B4-BE49-F238E27FC236}">
                <a16:creationId xmlns:a16="http://schemas.microsoft.com/office/drawing/2014/main" id="{256829DE-B95A-E248-8F7D-3FFA228F2F04}"/>
              </a:ext>
            </a:extLst>
          </p:cNvPr>
          <p:cNvPicPr>
            <a:picLocks noChangeAspect="1"/>
          </p:cNvPicPr>
          <p:nvPr/>
        </p:nvPicPr>
        <p:blipFill>
          <a:blip r:embed="rId11" cstate="hqprint">
            <a:lum bright="100000"/>
            <a:extLst>
              <a:ext uri="{28A0092B-C50C-407E-A947-70E740481C1C}">
                <a14:useLocalDpi xmlns:a14="http://schemas.microsoft.com/office/drawing/2010/main" val="0"/>
              </a:ext>
            </a:extLst>
          </a:blip>
          <a:stretch>
            <a:fillRect/>
          </a:stretch>
        </p:blipFill>
        <p:spPr>
          <a:xfrm>
            <a:off x="4974890" y="3235902"/>
            <a:ext cx="810689" cy="602187"/>
          </a:xfrm>
          <a:prstGeom prst="rect">
            <a:avLst/>
          </a:prstGeom>
        </p:spPr>
      </p:pic>
      <p:pic>
        <p:nvPicPr>
          <p:cNvPr id="28" name="Picture 27">
            <a:extLst>
              <a:ext uri="{FF2B5EF4-FFF2-40B4-BE49-F238E27FC236}">
                <a16:creationId xmlns:a16="http://schemas.microsoft.com/office/drawing/2014/main" id="{45FAA477-1AED-384E-9947-A91293A69509}"/>
              </a:ext>
            </a:extLst>
          </p:cNvPr>
          <p:cNvPicPr>
            <a:picLocks noChangeAspect="1"/>
          </p:cNvPicPr>
          <p:nvPr/>
        </p:nvPicPr>
        <p:blipFill>
          <a:blip r:embed="rId12">
            <a:lum bright="100000"/>
          </a:blip>
          <a:stretch>
            <a:fillRect/>
          </a:stretch>
        </p:blipFill>
        <p:spPr>
          <a:xfrm>
            <a:off x="2080383" y="1662185"/>
            <a:ext cx="758040" cy="609465"/>
          </a:xfrm>
          <a:prstGeom prst="rect">
            <a:avLst/>
          </a:prstGeom>
        </p:spPr>
      </p:pic>
      <p:pic>
        <p:nvPicPr>
          <p:cNvPr id="30" name="Picture 29">
            <a:extLst>
              <a:ext uri="{FF2B5EF4-FFF2-40B4-BE49-F238E27FC236}">
                <a16:creationId xmlns:a16="http://schemas.microsoft.com/office/drawing/2014/main" id="{AFEDF1B6-5477-3948-A154-D7D5B838F319}"/>
              </a:ext>
            </a:extLst>
          </p:cNvPr>
          <p:cNvPicPr>
            <a:picLocks noChangeAspect="1"/>
          </p:cNvPicPr>
          <p:nvPr/>
        </p:nvPicPr>
        <p:blipFill>
          <a:blip r:embed="rId13">
            <a:lum bright="100000"/>
          </a:blip>
          <a:stretch>
            <a:fillRect/>
          </a:stretch>
        </p:blipFill>
        <p:spPr>
          <a:xfrm>
            <a:off x="3572181" y="1662184"/>
            <a:ext cx="758040" cy="609465"/>
          </a:xfrm>
          <a:prstGeom prst="rect">
            <a:avLst/>
          </a:prstGeom>
        </p:spPr>
      </p:pic>
      <p:pic>
        <p:nvPicPr>
          <p:cNvPr id="31" name="Picture 30">
            <a:extLst>
              <a:ext uri="{FF2B5EF4-FFF2-40B4-BE49-F238E27FC236}">
                <a16:creationId xmlns:a16="http://schemas.microsoft.com/office/drawing/2014/main" id="{635FFA80-DA91-284A-9F1F-F0D788BAE3F5}"/>
              </a:ext>
            </a:extLst>
          </p:cNvPr>
          <p:cNvPicPr>
            <a:picLocks noChangeAspect="1"/>
          </p:cNvPicPr>
          <p:nvPr/>
        </p:nvPicPr>
        <p:blipFill>
          <a:blip r:embed="rId14">
            <a:lum bright="100000"/>
          </a:blip>
          <a:stretch>
            <a:fillRect/>
          </a:stretch>
        </p:blipFill>
        <p:spPr>
          <a:xfrm>
            <a:off x="5001215" y="1662184"/>
            <a:ext cx="758040" cy="609465"/>
          </a:xfrm>
          <a:prstGeom prst="rect">
            <a:avLst/>
          </a:prstGeom>
        </p:spPr>
      </p:pic>
      <p:pic>
        <p:nvPicPr>
          <p:cNvPr id="32" name="Picture 31">
            <a:extLst>
              <a:ext uri="{FF2B5EF4-FFF2-40B4-BE49-F238E27FC236}">
                <a16:creationId xmlns:a16="http://schemas.microsoft.com/office/drawing/2014/main" id="{4A7D0039-E0F0-244F-84ED-04DFF1C9CF7A}"/>
              </a:ext>
            </a:extLst>
          </p:cNvPr>
          <p:cNvPicPr>
            <a:picLocks noChangeAspect="1"/>
          </p:cNvPicPr>
          <p:nvPr/>
        </p:nvPicPr>
        <p:blipFill>
          <a:blip r:embed="rId15" cstate="hqprint">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087482" y="3155675"/>
            <a:ext cx="742388" cy="742388"/>
          </a:xfrm>
          <a:prstGeom prst="rect">
            <a:avLst/>
          </a:prstGeom>
        </p:spPr>
      </p:pic>
      <p:sp>
        <p:nvSpPr>
          <p:cNvPr id="22" name="TextBox 21">
            <a:extLst>
              <a:ext uri="{FF2B5EF4-FFF2-40B4-BE49-F238E27FC236}">
                <a16:creationId xmlns:a16="http://schemas.microsoft.com/office/drawing/2014/main" id="{682E476B-1439-6041-A12C-A6A34090C2A2}"/>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lvl="0" algn="r" eaLnBrk="1" hangingPunct="1">
              <a:lnSpc>
                <a:spcPct val="90000"/>
              </a:lnSpc>
              <a:defRPr/>
            </a:pPr>
            <a:r>
              <a:rPr lang="en-GB" altLang="x-none" sz="1600" dirty="0">
                <a:solidFill>
                  <a:schemeClr val="bg1"/>
                </a:solidFill>
              </a:rPr>
              <a:t>DEVICES</a:t>
            </a:r>
          </a:p>
        </p:txBody>
      </p:sp>
      <p:pic>
        <p:nvPicPr>
          <p:cNvPr id="34" name="Picture 33">
            <a:extLst>
              <a:ext uri="{FF2B5EF4-FFF2-40B4-BE49-F238E27FC236}">
                <a16:creationId xmlns:a16="http://schemas.microsoft.com/office/drawing/2014/main" id="{9955A579-1C94-3449-9BE9-6545F8A53364}"/>
              </a:ext>
            </a:extLst>
          </p:cNvPr>
          <p:cNvPicPr>
            <a:picLocks noChangeAspect="1"/>
          </p:cNvPicPr>
          <p:nvPr/>
        </p:nvPicPr>
        <p:blipFill>
          <a:blip r:embed="rId16">
            <a:lum bright="100000"/>
          </a:blip>
          <a:stretch>
            <a:fillRect/>
          </a:stretch>
        </p:blipFill>
        <p:spPr>
          <a:xfrm>
            <a:off x="9425345" y="1662184"/>
            <a:ext cx="794953" cy="609464"/>
          </a:xfrm>
          <a:prstGeom prst="rect">
            <a:avLst/>
          </a:prstGeom>
        </p:spPr>
      </p:pic>
      <p:pic>
        <p:nvPicPr>
          <p:cNvPr id="35" name="Picture 23">
            <a:extLst>
              <a:ext uri="{FF2B5EF4-FFF2-40B4-BE49-F238E27FC236}">
                <a16:creationId xmlns:a16="http://schemas.microsoft.com/office/drawing/2014/main" id="{A5808C62-FDEC-5542-94EE-EAB4D7C45A9F}"/>
              </a:ext>
            </a:extLst>
          </p:cNvPr>
          <p:cNvPicPr>
            <a:picLocks noChangeAspect="1"/>
          </p:cNvPicPr>
          <p:nvPr/>
        </p:nvPicPr>
        <p:blipFill>
          <a:blip r:embed="rId17" cstate="screen">
            <a:lum bright="100000"/>
            <a:extLst>
              <a:ext uri="{28A0092B-C50C-407E-A947-70E740481C1C}">
                <a14:useLocalDpi xmlns:a14="http://schemas.microsoft.com/office/drawing/2010/main"/>
              </a:ext>
            </a:extLst>
          </a:blip>
          <a:srcRect/>
          <a:stretch>
            <a:fillRect/>
          </a:stretch>
        </p:blipFill>
        <p:spPr bwMode="auto">
          <a:xfrm rot="10800000" flipH="1" flipV="1">
            <a:off x="9583109" y="3218427"/>
            <a:ext cx="473332" cy="63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78148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13</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5" name="Picture 1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rot="10800000" flipH="1" flipV="1">
            <a:off x="647297" y="4869160"/>
            <a:ext cx="6477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10800000" flipH="1" flipV="1">
            <a:off x="2093818" y="1687599"/>
            <a:ext cx="56832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rot="10800000" flipH="1" flipV="1">
            <a:off x="654310" y="3209695"/>
            <a:ext cx="649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9"/>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rot="10800000" flipH="1" flipV="1">
            <a:off x="740960" y="1691092"/>
            <a:ext cx="4603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a:extLst>
              <a:ext uri="{FF2B5EF4-FFF2-40B4-BE49-F238E27FC236}">
                <a16:creationId xmlns:a16="http://schemas.microsoft.com/office/drawing/2014/main" id="{0857C076-A5CE-5B41-ABAB-4E3C3376D7DE}"/>
              </a:ext>
            </a:extLst>
          </p:cNvPr>
          <p:cNvPicPr>
            <a:picLocks noChangeAspect="1"/>
          </p:cNvPicPr>
          <p:nvPr/>
        </p:nvPicPr>
        <p:blipFill>
          <a:blip r:embed="rId7"/>
          <a:stretch>
            <a:fillRect/>
          </a:stretch>
        </p:blipFill>
        <p:spPr>
          <a:xfrm>
            <a:off x="2188083" y="3209695"/>
            <a:ext cx="647700" cy="647700"/>
          </a:xfrm>
          <a:prstGeom prst="rect">
            <a:avLst/>
          </a:prstGeom>
        </p:spPr>
      </p:pic>
      <p:pic>
        <p:nvPicPr>
          <p:cNvPr id="44" name="Picture 43">
            <a:extLst>
              <a:ext uri="{FF2B5EF4-FFF2-40B4-BE49-F238E27FC236}">
                <a16:creationId xmlns:a16="http://schemas.microsoft.com/office/drawing/2014/main" id="{3A36FEFA-CEC2-104D-8EF4-9D725B37A4DD}"/>
              </a:ext>
            </a:extLst>
          </p:cNvPr>
          <p:cNvPicPr>
            <a:picLocks noChangeAspect="1"/>
          </p:cNvPicPr>
          <p:nvPr/>
        </p:nvPicPr>
        <p:blipFill>
          <a:blip r:embed="rId8"/>
          <a:stretch>
            <a:fillRect/>
          </a:stretch>
        </p:blipFill>
        <p:spPr>
          <a:xfrm>
            <a:off x="3711775" y="1685301"/>
            <a:ext cx="459696" cy="649288"/>
          </a:xfrm>
          <a:prstGeom prst="rect">
            <a:avLst/>
          </a:prstGeom>
        </p:spPr>
      </p:pic>
      <p:sp>
        <p:nvSpPr>
          <p:cNvPr id="19" name="TextBox 31">
            <a:extLst>
              <a:ext uri="{FF2B5EF4-FFF2-40B4-BE49-F238E27FC236}">
                <a16:creationId xmlns:a16="http://schemas.microsoft.com/office/drawing/2014/main" id="{84F29EE2-730A-984C-A93E-16E81CCE618C}"/>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DOCUMENTS</a:t>
            </a:r>
          </a:p>
        </p:txBody>
      </p:sp>
      <p:pic>
        <p:nvPicPr>
          <p:cNvPr id="3" name="Picture 2">
            <a:extLst>
              <a:ext uri="{FF2B5EF4-FFF2-40B4-BE49-F238E27FC236}">
                <a16:creationId xmlns:a16="http://schemas.microsoft.com/office/drawing/2014/main" id="{56304446-98D5-1C4A-BF61-08B623530DFB}"/>
              </a:ext>
            </a:extLst>
          </p:cNvPr>
          <p:cNvPicPr>
            <a:picLocks noChangeAspect="1"/>
          </p:cNvPicPr>
          <p:nvPr/>
        </p:nvPicPr>
        <p:blipFill>
          <a:blip r:embed="rId9"/>
          <a:stretch>
            <a:fillRect/>
          </a:stretch>
        </p:blipFill>
        <p:spPr>
          <a:xfrm>
            <a:off x="5153736" y="1685301"/>
            <a:ext cx="471653" cy="649288"/>
          </a:xfrm>
          <a:prstGeom prst="rect">
            <a:avLst/>
          </a:prstGeom>
        </p:spPr>
      </p:pic>
      <p:pic>
        <p:nvPicPr>
          <p:cNvPr id="5" name="Picture 4">
            <a:extLst>
              <a:ext uri="{FF2B5EF4-FFF2-40B4-BE49-F238E27FC236}">
                <a16:creationId xmlns:a16="http://schemas.microsoft.com/office/drawing/2014/main" id="{92EF9AEC-6758-AB41-BCC4-D3EBE3556548}"/>
              </a:ext>
            </a:extLst>
          </p:cNvPr>
          <p:cNvPicPr>
            <a:picLocks noChangeAspect="1"/>
          </p:cNvPicPr>
          <p:nvPr/>
        </p:nvPicPr>
        <p:blipFill>
          <a:blip r:embed="rId10"/>
          <a:stretch>
            <a:fillRect/>
          </a:stretch>
        </p:blipFill>
        <p:spPr>
          <a:xfrm>
            <a:off x="6637853" y="1685301"/>
            <a:ext cx="471653" cy="649288"/>
          </a:xfrm>
          <a:prstGeom prst="rect">
            <a:avLst/>
          </a:prstGeom>
        </p:spPr>
      </p:pic>
      <p:pic>
        <p:nvPicPr>
          <p:cNvPr id="7" name="Picture 6">
            <a:extLst>
              <a:ext uri="{FF2B5EF4-FFF2-40B4-BE49-F238E27FC236}">
                <a16:creationId xmlns:a16="http://schemas.microsoft.com/office/drawing/2014/main" id="{C009E68C-D7D3-A64E-8F06-63EDEB4FFB82}"/>
              </a:ext>
            </a:extLst>
          </p:cNvPr>
          <p:cNvPicPr>
            <a:picLocks noChangeAspect="1"/>
          </p:cNvPicPr>
          <p:nvPr/>
        </p:nvPicPr>
        <p:blipFill>
          <a:blip r:embed="rId11"/>
          <a:stretch>
            <a:fillRect/>
          </a:stretch>
        </p:blipFill>
        <p:spPr>
          <a:xfrm>
            <a:off x="8109579" y="1685302"/>
            <a:ext cx="471652" cy="649288"/>
          </a:xfrm>
          <a:prstGeom prst="rect">
            <a:avLst/>
          </a:prstGeom>
        </p:spPr>
      </p:pic>
      <p:pic>
        <p:nvPicPr>
          <p:cNvPr id="8" name="Picture 7">
            <a:extLst>
              <a:ext uri="{FF2B5EF4-FFF2-40B4-BE49-F238E27FC236}">
                <a16:creationId xmlns:a16="http://schemas.microsoft.com/office/drawing/2014/main" id="{B6A6BCAC-B4EE-C34D-8B06-CC1065522F9C}"/>
              </a:ext>
            </a:extLst>
          </p:cNvPr>
          <p:cNvPicPr>
            <a:picLocks noChangeAspect="1"/>
          </p:cNvPicPr>
          <p:nvPr/>
        </p:nvPicPr>
        <p:blipFill>
          <a:blip r:embed="rId12"/>
          <a:stretch>
            <a:fillRect/>
          </a:stretch>
        </p:blipFill>
        <p:spPr>
          <a:xfrm>
            <a:off x="9550736" y="1628799"/>
            <a:ext cx="510438" cy="705789"/>
          </a:xfrm>
          <a:prstGeom prst="rect">
            <a:avLst/>
          </a:prstGeom>
        </p:spPr>
      </p:pic>
      <p:pic>
        <p:nvPicPr>
          <p:cNvPr id="9" name="Picture 8">
            <a:extLst>
              <a:ext uri="{FF2B5EF4-FFF2-40B4-BE49-F238E27FC236}">
                <a16:creationId xmlns:a16="http://schemas.microsoft.com/office/drawing/2014/main" id="{BB7A80E7-6A37-2749-BDB2-AA8BAF866DB2}"/>
              </a:ext>
            </a:extLst>
          </p:cNvPr>
          <p:cNvPicPr>
            <a:picLocks noChangeAspect="1"/>
          </p:cNvPicPr>
          <p:nvPr/>
        </p:nvPicPr>
        <p:blipFill>
          <a:blip r:embed="rId13"/>
          <a:stretch>
            <a:fillRect/>
          </a:stretch>
        </p:blipFill>
        <p:spPr>
          <a:xfrm>
            <a:off x="3700376" y="3209695"/>
            <a:ext cx="471095" cy="645575"/>
          </a:xfrm>
          <a:prstGeom prst="rect">
            <a:avLst/>
          </a:prstGeom>
        </p:spPr>
      </p:pic>
      <p:pic>
        <p:nvPicPr>
          <p:cNvPr id="10" name="Picture 9">
            <a:extLst>
              <a:ext uri="{FF2B5EF4-FFF2-40B4-BE49-F238E27FC236}">
                <a16:creationId xmlns:a16="http://schemas.microsoft.com/office/drawing/2014/main" id="{E735D8AD-80CD-DB49-814D-DFB64329A57E}"/>
              </a:ext>
            </a:extLst>
          </p:cNvPr>
          <p:cNvPicPr>
            <a:picLocks noChangeAspect="1"/>
          </p:cNvPicPr>
          <p:nvPr/>
        </p:nvPicPr>
        <p:blipFill>
          <a:blip r:embed="rId14"/>
          <a:stretch>
            <a:fillRect/>
          </a:stretch>
        </p:blipFill>
        <p:spPr>
          <a:xfrm>
            <a:off x="5036064" y="3209695"/>
            <a:ext cx="670406" cy="645576"/>
          </a:xfrm>
          <a:prstGeom prst="rect">
            <a:avLst/>
          </a:prstGeom>
        </p:spPr>
      </p:pic>
      <p:pic>
        <p:nvPicPr>
          <p:cNvPr id="11" name="Picture 10">
            <a:extLst>
              <a:ext uri="{FF2B5EF4-FFF2-40B4-BE49-F238E27FC236}">
                <a16:creationId xmlns:a16="http://schemas.microsoft.com/office/drawing/2014/main" id="{F205114F-96F1-8941-B385-D38AE543B1DC}"/>
              </a:ext>
            </a:extLst>
          </p:cNvPr>
          <p:cNvPicPr>
            <a:picLocks noChangeAspect="1"/>
          </p:cNvPicPr>
          <p:nvPr/>
        </p:nvPicPr>
        <p:blipFill>
          <a:blip r:embed="rId15"/>
          <a:stretch>
            <a:fillRect/>
          </a:stretch>
        </p:blipFill>
        <p:spPr>
          <a:xfrm>
            <a:off x="6428280" y="3209695"/>
            <a:ext cx="793136" cy="645576"/>
          </a:xfrm>
          <a:prstGeom prst="rect">
            <a:avLst/>
          </a:prstGeom>
        </p:spPr>
      </p:pic>
      <p:pic>
        <p:nvPicPr>
          <p:cNvPr id="12" name="Picture 11">
            <a:extLst>
              <a:ext uri="{FF2B5EF4-FFF2-40B4-BE49-F238E27FC236}">
                <a16:creationId xmlns:a16="http://schemas.microsoft.com/office/drawing/2014/main" id="{B213EF91-504D-1542-8D21-4326E0302691}"/>
              </a:ext>
            </a:extLst>
          </p:cNvPr>
          <p:cNvPicPr>
            <a:picLocks noChangeAspect="1"/>
          </p:cNvPicPr>
          <p:nvPr/>
        </p:nvPicPr>
        <p:blipFill>
          <a:blip r:embed="rId16"/>
          <a:stretch>
            <a:fillRect/>
          </a:stretch>
        </p:blipFill>
        <p:spPr>
          <a:xfrm>
            <a:off x="7951118" y="3209695"/>
            <a:ext cx="695718" cy="645576"/>
          </a:xfrm>
          <a:prstGeom prst="rect">
            <a:avLst/>
          </a:prstGeom>
        </p:spPr>
      </p:pic>
      <p:pic>
        <p:nvPicPr>
          <p:cNvPr id="13" name="Picture 12">
            <a:extLst>
              <a:ext uri="{FF2B5EF4-FFF2-40B4-BE49-F238E27FC236}">
                <a16:creationId xmlns:a16="http://schemas.microsoft.com/office/drawing/2014/main" id="{C0ECB178-13A2-7440-B8F9-9837FEE64E72}"/>
              </a:ext>
            </a:extLst>
          </p:cNvPr>
          <p:cNvPicPr>
            <a:picLocks noChangeAspect="1"/>
          </p:cNvPicPr>
          <p:nvPr/>
        </p:nvPicPr>
        <p:blipFill>
          <a:blip r:embed="rId17"/>
          <a:stretch>
            <a:fillRect/>
          </a:stretch>
        </p:blipFill>
        <p:spPr>
          <a:xfrm>
            <a:off x="9473579" y="3209694"/>
            <a:ext cx="664752" cy="645576"/>
          </a:xfrm>
          <a:prstGeom prst="rect">
            <a:avLst/>
          </a:prstGeom>
        </p:spPr>
      </p:pic>
    </p:spTree>
    <p:extLst>
      <p:ext uri="{BB962C8B-B14F-4D97-AF65-F5344CB8AC3E}">
        <p14:creationId xmlns:p14="http://schemas.microsoft.com/office/powerpoint/2010/main" val="416653920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14</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528E2F2-B97D-E742-A932-0B0ED6DB706A}"/>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lvl="0" algn="r" eaLnBrk="1" hangingPunct="1">
              <a:lnSpc>
                <a:spcPct val="90000"/>
              </a:lnSpc>
              <a:defRPr/>
            </a:pPr>
            <a:r>
              <a:rPr lang="en-GB" altLang="x-none" sz="1600" dirty="0">
                <a:solidFill>
                  <a:schemeClr val="bg1"/>
                </a:solidFill>
              </a:rPr>
              <a:t>DOCUMENTS</a:t>
            </a:r>
          </a:p>
        </p:txBody>
      </p:sp>
      <p:pic>
        <p:nvPicPr>
          <p:cNvPr id="31" name="Picture 10">
            <a:extLst>
              <a:ext uri="{FF2B5EF4-FFF2-40B4-BE49-F238E27FC236}">
                <a16:creationId xmlns:a16="http://schemas.microsoft.com/office/drawing/2014/main" id="{9E09684C-AA96-1D45-8970-880ED466B8A4}"/>
              </a:ext>
            </a:extLst>
          </p:cNvPr>
          <p:cNvPicPr>
            <a:picLocks noChangeAspect="1"/>
          </p:cNvPicPr>
          <p:nvPr/>
        </p:nvPicPr>
        <p:blipFill>
          <a:blip r:embed="rId4" cstate="screen">
            <a:duotone>
              <a:prstClr val="black"/>
              <a:schemeClr val="bg1">
                <a:tint val="45000"/>
                <a:satMod val="400000"/>
              </a:schemeClr>
            </a:duotone>
            <a:lum bright="100000"/>
            <a:extLst>
              <a:ext uri="{28A0092B-C50C-407E-A947-70E740481C1C}">
                <a14:useLocalDpi xmlns:a14="http://schemas.microsoft.com/office/drawing/2010/main"/>
              </a:ext>
            </a:extLst>
          </a:blip>
          <a:srcRect/>
          <a:stretch>
            <a:fillRect/>
          </a:stretch>
        </p:blipFill>
        <p:spPr bwMode="auto">
          <a:xfrm rot="10800000" flipH="1" flipV="1">
            <a:off x="9560822" y="3181919"/>
            <a:ext cx="4397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3">
            <a:extLst>
              <a:ext uri="{FF2B5EF4-FFF2-40B4-BE49-F238E27FC236}">
                <a16:creationId xmlns:a16="http://schemas.microsoft.com/office/drawing/2014/main" id="{B662D14C-CBF3-554F-8455-130C1F84694C}"/>
              </a:ext>
            </a:extLst>
          </p:cNvPr>
          <p:cNvPicPr>
            <a:picLocks noChangeAspect="1"/>
          </p:cNvPicPr>
          <p:nvPr/>
        </p:nvPicPr>
        <p:blipFill>
          <a:blip r:embed="rId5" cstate="screen">
            <a:duotone>
              <a:prstClr val="black"/>
              <a:schemeClr val="bg1">
                <a:tint val="45000"/>
                <a:satMod val="400000"/>
              </a:schemeClr>
            </a:duotone>
            <a:lum bright="100000"/>
            <a:extLst>
              <a:ext uri="{28A0092B-C50C-407E-A947-70E740481C1C}">
                <a14:useLocalDpi xmlns:a14="http://schemas.microsoft.com/office/drawing/2010/main"/>
              </a:ext>
            </a:extLst>
          </a:blip>
          <a:srcRect/>
          <a:stretch>
            <a:fillRect/>
          </a:stretch>
        </p:blipFill>
        <p:spPr bwMode="auto">
          <a:xfrm rot="10800000" flipH="1" flipV="1">
            <a:off x="647297" y="4869160"/>
            <a:ext cx="6477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4">
            <a:extLst>
              <a:ext uri="{FF2B5EF4-FFF2-40B4-BE49-F238E27FC236}">
                <a16:creationId xmlns:a16="http://schemas.microsoft.com/office/drawing/2014/main" id="{5D523C3E-392D-EE47-B9CD-A827ED41496A}"/>
              </a:ext>
            </a:extLst>
          </p:cNvPr>
          <p:cNvPicPr>
            <a:picLocks noChangeAspect="1"/>
          </p:cNvPicPr>
          <p:nvPr/>
        </p:nvPicPr>
        <p:blipFill>
          <a:blip r:embed="rId6" cstate="screen">
            <a:duotone>
              <a:prstClr val="black"/>
              <a:schemeClr val="bg1">
                <a:tint val="45000"/>
                <a:satMod val="400000"/>
              </a:schemeClr>
            </a:duotone>
            <a:lum bright="100000"/>
            <a:extLst>
              <a:ext uri="{28A0092B-C50C-407E-A947-70E740481C1C}">
                <a14:useLocalDpi xmlns:a14="http://schemas.microsoft.com/office/drawing/2010/main"/>
              </a:ext>
            </a:extLst>
          </a:blip>
          <a:srcRect/>
          <a:stretch>
            <a:fillRect/>
          </a:stretch>
        </p:blipFill>
        <p:spPr bwMode="auto">
          <a:xfrm rot="10800000" flipH="1" flipV="1">
            <a:off x="3700376" y="1691092"/>
            <a:ext cx="501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5">
            <a:extLst>
              <a:ext uri="{FF2B5EF4-FFF2-40B4-BE49-F238E27FC236}">
                <a16:creationId xmlns:a16="http://schemas.microsoft.com/office/drawing/2014/main" id="{65FBAF92-F830-0243-94A1-9FE47B0C5F65}"/>
              </a:ext>
            </a:extLst>
          </p:cNvPr>
          <p:cNvPicPr>
            <a:picLocks noChangeAspect="1"/>
          </p:cNvPicPr>
          <p:nvPr/>
        </p:nvPicPr>
        <p:blipFill>
          <a:blip r:embed="rId7" cstate="screen">
            <a:duotone>
              <a:prstClr val="black"/>
              <a:schemeClr val="bg1">
                <a:tint val="45000"/>
                <a:satMod val="400000"/>
              </a:schemeClr>
            </a:duotone>
            <a:lum bright="100000"/>
            <a:extLst>
              <a:ext uri="{28A0092B-C50C-407E-A947-70E740481C1C}">
                <a14:useLocalDpi xmlns:a14="http://schemas.microsoft.com/office/drawing/2010/main"/>
              </a:ext>
            </a:extLst>
          </a:blip>
          <a:srcRect/>
          <a:stretch>
            <a:fillRect/>
          </a:stretch>
        </p:blipFill>
        <p:spPr bwMode="auto">
          <a:xfrm rot="10800000" flipH="1" flipV="1">
            <a:off x="2093818" y="1687599"/>
            <a:ext cx="56832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8">
            <a:extLst>
              <a:ext uri="{FF2B5EF4-FFF2-40B4-BE49-F238E27FC236}">
                <a16:creationId xmlns:a16="http://schemas.microsoft.com/office/drawing/2014/main" id="{ED6E05EE-EEFA-0641-AB63-E2FACC089764}"/>
              </a:ext>
            </a:extLst>
          </p:cNvPr>
          <p:cNvPicPr>
            <a:picLocks noChangeAspect="1"/>
          </p:cNvPicPr>
          <p:nvPr/>
        </p:nvPicPr>
        <p:blipFill>
          <a:blip r:embed="rId8" cstate="screen">
            <a:duotone>
              <a:prstClr val="black"/>
              <a:schemeClr val="bg1">
                <a:tint val="45000"/>
                <a:satMod val="400000"/>
              </a:schemeClr>
            </a:duotone>
            <a:lum bright="100000"/>
            <a:extLst>
              <a:ext uri="{28A0092B-C50C-407E-A947-70E740481C1C}">
                <a14:useLocalDpi xmlns:a14="http://schemas.microsoft.com/office/drawing/2010/main"/>
              </a:ext>
            </a:extLst>
          </a:blip>
          <a:srcRect/>
          <a:stretch>
            <a:fillRect/>
          </a:stretch>
        </p:blipFill>
        <p:spPr bwMode="auto">
          <a:xfrm rot="10800000" flipH="1" flipV="1">
            <a:off x="654310" y="3209695"/>
            <a:ext cx="649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9">
            <a:extLst>
              <a:ext uri="{FF2B5EF4-FFF2-40B4-BE49-F238E27FC236}">
                <a16:creationId xmlns:a16="http://schemas.microsoft.com/office/drawing/2014/main" id="{F8DAD4FC-D5AE-2041-9A93-51E1AC20FBF2}"/>
              </a:ext>
            </a:extLst>
          </p:cNvPr>
          <p:cNvPicPr>
            <a:picLocks noChangeAspect="1"/>
          </p:cNvPicPr>
          <p:nvPr/>
        </p:nvPicPr>
        <p:blipFill>
          <a:blip r:embed="rId9" cstate="screen">
            <a:duotone>
              <a:prstClr val="black"/>
              <a:schemeClr val="bg1">
                <a:tint val="45000"/>
                <a:satMod val="400000"/>
              </a:schemeClr>
            </a:duotone>
            <a:lum bright="100000"/>
            <a:extLst>
              <a:ext uri="{28A0092B-C50C-407E-A947-70E740481C1C}">
                <a14:useLocalDpi xmlns:a14="http://schemas.microsoft.com/office/drawing/2010/main"/>
              </a:ext>
            </a:extLst>
          </a:blip>
          <a:srcRect/>
          <a:stretch>
            <a:fillRect/>
          </a:stretch>
        </p:blipFill>
        <p:spPr bwMode="auto">
          <a:xfrm rot="10800000" flipH="1" flipV="1">
            <a:off x="740960" y="1691092"/>
            <a:ext cx="4603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a:extLst>
              <a:ext uri="{FF2B5EF4-FFF2-40B4-BE49-F238E27FC236}">
                <a16:creationId xmlns:a16="http://schemas.microsoft.com/office/drawing/2014/main" id="{B42FE4CF-96F9-444E-80F1-8ACB12A81621}"/>
              </a:ext>
            </a:extLst>
          </p:cNvPr>
          <p:cNvPicPr>
            <a:picLocks noChangeAspect="1"/>
          </p:cNvPicPr>
          <p:nvPr/>
        </p:nvPicPr>
        <p:blipFill>
          <a:blip r:embed="rId10">
            <a:duotone>
              <a:prstClr val="black"/>
              <a:schemeClr val="bg1">
                <a:tint val="45000"/>
                <a:satMod val="400000"/>
              </a:schemeClr>
            </a:duotone>
            <a:lum bright="100000"/>
          </a:blip>
          <a:stretch>
            <a:fillRect/>
          </a:stretch>
        </p:blipFill>
        <p:spPr>
          <a:xfrm>
            <a:off x="2188083" y="3209695"/>
            <a:ext cx="647700" cy="647700"/>
          </a:xfrm>
          <a:prstGeom prst="rect">
            <a:avLst/>
          </a:prstGeom>
        </p:spPr>
      </p:pic>
      <p:pic>
        <p:nvPicPr>
          <p:cNvPr id="43" name="Picture 42">
            <a:extLst>
              <a:ext uri="{FF2B5EF4-FFF2-40B4-BE49-F238E27FC236}">
                <a16:creationId xmlns:a16="http://schemas.microsoft.com/office/drawing/2014/main" id="{8430025E-4DD7-6444-949C-9305AC00FC89}"/>
              </a:ext>
            </a:extLst>
          </p:cNvPr>
          <p:cNvPicPr>
            <a:picLocks noChangeAspect="1"/>
          </p:cNvPicPr>
          <p:nvPr/>
        </p:nvPicPr>
        <p:blipFill>
          <a:blip r:embed="rId11">
            <a:duotone>
              <a:prstClr val="black"/>
              <a:schemeClr val="bg1">
                <a:tint val="45000"/>
                <a:satMod val="400000"/>
              </a:schemeClr>
            </a:duotone>
            <a:lum bright="100000"/>
          </a:blip>
          <a:stretch>
            <a:fillRect/>
          </a:stretch>
        </p:blipFill>
        <p:spPr>
          <a:xfrm>
            <a:off x="5147061" y="1685301"/>
            <a:ext cx="459696" cy="649288"/>
          </a:xfrm>
          <a:prstGeom prst="rect">
            <a:avLst/>
          </a:prstGeom>
        </p:spPr>
      </p:pic>
      <p:pic>
        <p:nvPicPr>
          <p:cNvPr id="44" name="Picture 43">
            <a:extLst>
              <a:ext uri="{FF2B5EF4-FFF2-40B4-BE49-F238E27FC236}">
                <a16:creationId xmlns:a16="http://schemas.microsoft.com/office/drawing/2014/main" id="{A6E0ECBB-837B-2145-8873-EA56678D12D6}"/>
              </a:ext>
            </a:extLst>
          </p:cNvPr>
          <p:cNvPicPr>
            <a:picLocks noChangeAspect="1"/>
          </p:cNvPicPr>
          <p:nvPr/>
        </p:nvPicPr>
        <p:blipFill>
          <a:blip r:embed="rId12">
            <a:duotone>
              <a:prstClr val="black"/>
              <a:schemeClr val="bg1">
                <a:tint val="45000"/>
                <a:satMod val="400000"/>
              </a:schemeClr>
            </a:duotone>
            <a:lum bright="100000"/>
          </a:blip>
          <a:stretch>
            <a:fillRect/>
          </a:stretch>
        </p:blipFill>
        <p:spPr>
          <a:xfrm>
            <a:off x="6589022" y="1685301"/>
            <a:ext cx="471653" cy="649288"/>
          </a:xfrm>
          <a:prstGeom prst="rect">
            <a:avLst/>
          </a:prstGeom>
        </p:spPr>
      </p:pic>
      <p:pic>
        <p:nvPicPr>
          <p:cNvPr id="46" name="Picture 45">
            <a:extLst>
              <a:ext uri="{FF2B5EF4-FFF2-40B4-BE49-F238E27FC236}">
                <a16:creationId xmlns:a16="http://schemas.microsoft.com/office/drawing/2014/main" id="{29ACE647-41A1-7C42-B51D-481AFFBF1B5F}"/>
              </a:ext>
            </a:extLst>
          </p:cNvPr>
          <p:cNvPicPr>
            <a:picLocks noChangeAspect="1"/>
          </p:cNvPicPr>
          <p:nvPr/>
        </p:nvPicPr>
        <p:blipFill>
          <a:blip r:embed="rId13">
            <a:duotone>
              <a:prstClr val="black"/>
              <a:schemeClr val="bg1">
                <a:tint val="45000"/>
                <a:satMod val="400000"/>
              </a:schemeClr>
            </a:duotone>
            <a:lum bright="100000"/>
          </a:blip>
          <a:stretch>
            <a:fillRect/>
          </a:stretch>
        </p:blipFill>
        <p:spPr>
          <a:xfrm>
            <a:off x="8073139" y="1685301"/>
            <a:ext cx="471653" cy="649288"/>
          </a:xfrm>
          <a:prstGeom prst="rect">
            <a:avLst/>
          </a:prstGeom>
        </p:spPr>
      </p:pic>
      <p:pic>
        <p:nvPicPr>
          <p:cNvPr id="47" name="Picture 46">
            <a:extLst>
              <a:ext uri="{FF2B5EF4-FFF2-40B4-BE49-F238E27FC236}">
                <a16:creationId xmlns:a16="http://schemas.microsoft.com/office/drawing/2014/main" id="{196B9AA0-9C73-8847-B5CA-CDDE659091D2}"/>
              </a:ext>
            </a:extLst>
          </p:cNvPr>
          <p:cNvPicPr>
            <a:picLocks noChangeAspect="1"/>
          </p:cNvPicPr>
          <p:nvPr/>
        </p:nvPicPr>
        <p:blipFill>
          <a:blip r:embed="rId14">
            <a:duotone>
              <a:prstClr val="black"/>
              <a:schemeClr val="bg1">
                <a:tint val="45000"/>
                <a:satMod val="400000"/>
              </a:schemeClr>
            </a:duotone>
            <a:lum bright="100000"/>
          </a:blip>
          <a:stretch>
            <a:fillRect/>
          </a:stretch>
        </p:blipFill>
        <p:spPr>
          <a:xfrm>
            <a:off x="9544865" y="1685302"/>
            <a:ext cx="471652" cy="649288"/>
          </a:xfrm>
          <a:prstGeom prst="rect">
            <a:avLst/>
          </a:prstGeom>
        </p:spPr>
      </p:pic>
      <p:pic>
        <p:nvPicPr>
          <p:cNvPr id="48" name="Picture 47">
            <a:extLst>
              <a:ext uri="{FF2B5EF4-FFF2-40B4-BE49-F238E27FC236}">
                <a16:creationId xmlns:a16="http://schemas.microsoft.com/office/drawing/2014/main" id="{B24B3277-091F-FD4F-8BFF-E464C997960E}"/>
              </a:ext>
            </a:extLst>
          </p:cNvPr>
          <p:cNvPicPr>
            <a:picLocks noChangeAspect="1"/>
          </p:cNvPicPr>
          <p:nvPr/>
        </p:nvPicPr>
        <p:blipFill>
          <a:blip r:embed="rId15">
            <a:duotone>
              <a:prstClr val="black"/>
              <a:schemeClr val="bg1">
                <a:tint val="45000"/>
                <a:satMod val="400000"/>
              </a:schemeClr>
            </a:duotone>
            <a:lum bright="100000"/>
          </a:blip>
          <a:stretch>
            <a:fillRect/>
          </a:stretch>
        </p:blipFill>
        <p:spPr>
          <a:xfrm>
            <a:off x="10986022" y="1628799"/>
            <a:ext cx="510438" cy="705789"/>
          </a:xfrm>
          <a:prstGeom prst="rect">
            <a:avLst/>
          </a:prstGeom>
        </p:spPr>
      </p:pic>
      <p:pic>
        <p:nvPicPr>
          <p:cNvPr id="49" name="Picture 48">
            <a:extLst>
              <a:ext uri="{FF2B5EF4-FFF2-40B4-BE49-F238E27FC236}">
                <a16:creationId xmlns:a16="http://schemas.microsoft.com/office/drawing/2014/main" id="{6B1AFFE1-6BC7-CC44-A1C0-C9A15C5174EC}"/>
              </a:ext>
            </a:extLst>
          </p:cNvPr>
          <p:cNvPicPr>
            <a:picLocks noChangeAspect="1"/>
          </p:cNvPicPr>
          <p:nvPr/>
        </p:nvPicPr>
        <p:blipFill>
          <a:blip r:embed="rId16">
            <a:duotone>
              <a:prstClr val="black"/>
              <a:schemeClr val="bg1">
                <a:tint val="45000"/>
                <a:satMod val="400000"/>
              </a:schemeClr>
            </a:duotone>
            <a:lum bright="100000"/>
          </a:blip>
          <a:stretch>
            <a:fillRect/>
          </a:stretch>
        </p:blipFill>
        <p:spPr>
          <a:xfrm>
            <a:off x="3700376" y="3209695"/>
            <a:ext cx="471095" cy="645575"/>
          </a:xfrm>
          <a:prstGeom prst="rect">
            <a:avLst/>
          </a:prstGeom>
        </p:spPr>
      </p:pic>
      <p:pic>
        <p:nvPicPr>
          <p:cNvPr id="50" name="Picture 49">
            <a:extLst>
              <a:ext uri="{FF2B5EF4-FFF2-40B4-BE49-F238E27FC236}">
                <a16:creationId xmlns:a16="http://schemas.microsoft.com/office/drawing/2014/main" id="{6E218B25-FBE9-0C46-8ABF-9A8A4F79D9F7}"/>
              </a:ext>
            </a:extLst>
          </p:cNvPr>
          <p:cNvPicPr>
            <a:picLocks noChangeAspect="1"/>
          </p:cNvPicPr>
          <p:nvPr/>
        </p:nvPicPr>
        <p:blipFill>
          <a:blip r:embed="rId17">
            <a:duotone>
              <a:prstClr val="black"/>
              <a:schemeClr val="bg1">
                <a:tint val="45000"/>
                <a:satMod val="400000"/>
              </a:schemeClr>
            </a:duotone>
            <a:lum bright="100000"/>
          </a:blip>
          <a:stretch>
            <a:fillRect/>
          </a:stretch>
        </p:blipFill>
        <p:spPr>
          <a:xfrm>
            <a:off x="5036064" y="3209695"/>
            <a:ext cx="670406" cy="645576"/>
          </a:xfrm>
          <a:prstGeom prst="rect">
            <a:avLst/>
          </a:prstGeom>
        </p:spPr>
      </p:pic>
      <p:pic>
        <p:nvPicPr>
          <p:cNvPr id="51" name="Picture 50">
            <a:extLst>
              <a:ext uri="{FF2B5EF4-FFF2-40B4-BE49-F238E27FC236}">
                <a16:creationId xmlns:a16="http://schemas.microsoft.com/office/drawing/2014/main" id="{FCC0A740-7A0F-9047-80A3-8E6B93709702}"/>
              </a:ext>
            </a:extLst>
          </p:cNvPr>
          <p:cNvPicPr>
            <a:picLocks noChangeAspect="1"/>
          </p:cNvPicPr>
          <p:nvPr/>
        </p:nvPicPr>
        <p:blipFill>
          <a:blip r:embed="rId18">
            <a:duotone>
              <a:prstClr val="black"/>
              <a:schemeClr val="bg1">
                <a:tint val="45000"/>
                <a:satMod val="400000"/>
              </a:schemeClr>
            </a:duotone>
            <a:lum bright="100000"/>
          </a:blip>
          <a:stretch>
            <a:fillRect/>
          </a:stretch>
        </p:blipFill>
        <p:spPr>
          <a:xfrm>
            <a:off x="6428280" y="3209695"/>
            <a:ext cx="793136" cy="645576"/>
          </a:xfrm>
          <a:prstGeom prst="rect">
            <a:avLst/>
          </a:prstGeom>
        </p:spPr>
      </p:pic>
      <p:pic>
        <p:nvPicPr>
          <p:cNvPr id="52" name="Picture 51">
            <a:extLst>
              <a:ext uri="{FF2B5EF4-FFF2-40B4-BE49-F238E27FC236}">
                <a16:creationId xmlns:a16="http://schemas.microsoft.com/office/drawing/2014/main" id="{D61E0600-D1AC-794E-BFEE-79B5B81468AB}"/>
              </a:ext>
            </a:extLst>
          </p:cNvPr>
          <p:cNvPicPr>
            <a:picLocks noChangeAspect="1"/>
          </p:cNvPicPr>
          <p:nvPr/>
        </p:nvPicPr>
        <p:blipFill>
          <a:blip r:embed="rId19">
            <a:duotone>
              <a:prstClr val="black"/>
              <a:schemeClr val="bg1">
                <a:tint val="45000"/>
                <a:satMod val="400000"/>
              </a:schemeClr>
            </a:duotone>
            <a:lum bright="100000"/>
          </a:blip>
          <a:stretch>
            <a:fillRect/>
          </a:stretch>
        </p:blipFill>
        <p:spPr>
          <a:xfrm>
            <a:off x="7951118" y="3209695"/>
            <a:ext cx="695718" cy="645576"/>
          </a:xfrm>
          <a:prstGeom prst="rect">
            <a:avLst/>
          </a:prstGeom>
        </p:spPr>
      </p:pic>
      <p:pic>
        <p:nvPicPr>
          <p:cNvPr id="53" name="Picture 52">
            <a:extLst>
              <a:ext uri="{FF2B5EF4-FFF2-40B4-BE49-F238E27FC236}">
                <a16:creationId xmlns:a16="http://schemas.microsoft.com/office/drawing/2014/main" id="{A64967A8-CE32-8E4F-9C78-45EA353F3FCB}"/>
              </a:ext>
            </a:extLst>
          </p:cNvPr>
          <p:cNvPicPr>
            <a:picLocks noChangeAspect="1"/>
          </p:cNvPicPr>
          <p:nvPr/>
        </p:nvPicPr>
        <p:blipFill>
          <a:blip r:embed="rId20">
            <a:duotone>
              <a:prstClr val="black"/>
              <a:schemeClr val="bg1">
                <a:tint val="45000"/>
                <a:satMod val="400000"/>
              </a:schemeClr>
            </a:duotone>
            <a:lum bright="100000"/>
          </a:blip>
          <a:stretch>
            <a:fillRect/>
          </a:stretch>
        </p:blipFill>
        <p:spPr>
          <a:xfrm>
            <a:off x="2158207" y="4797197"/>
            <a:ext cx="664752" cy="645576"/>
          </a:xfrm>
          <a:prstGeom prst="rect">
            <a:avLst/>
          </a:prstGeom>
        </p:spPr>
      </p:pic>
    </p:spTree>
    <p:extLst>
      <p:ext uri="{BB962C8B-B14F-4D97-AF65-F5344CB8AC3E}">
        <p14:creationId xmlns:p14="http://schemas.microsoft.com/office/powerpoint/2010/main" val="37610552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15</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9" name="Picture 2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rot="10800000" flipH="1" flipV="1">
            <a:off x="1919536" y="1531518"/>
            <a:ext cx="6477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10800000" flipH="1" flipV="1">
            <a:off x="3190370" y="1718843"/>
            <a:ext cx="649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rot="10800000" flipH="1" flipV="1">
            <a:off x="664667" y="1805633"/>
            <a:ext cx="6477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1">
            <a:extLst>
              <a:ext uri="{FF2B5EF4-FFF2-40B4-BE49-F238E27FC236}">
                <a16:creationId xmlns:a16="http://schemas.microsoft.com/office/drawing/2014/main" id="{1DE8EACF-42FE-BD45-BABF-BE8752A4F5C0}"/>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GLOBES &amp; MAPS</a:t>
            </a:r>
          </a:p>
        </p:txBody>
      </p:sp>
      <p:pic>
        <p:nvPicPr>
          <p:cNvPr id="5" name="Picture 4">
            <a:extLst>
              <a:ext uri="{FF2B5EF4-FFF2-40B4-BE49-F238E27FC236}">
                <a16:creationId xmlns:a16="http://schemas.microsoft.com/office/drawing/2014/main" id="{B8B494BA-916C-1D4F-ADFF-114794495C1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02498" y="1718843"/>
            <a:ext cx="936104" cy="682782"/>
          </a:xfrm>
          <a:prstGeom prst="rect">
            <a:avLst/>
          </a:prstGeom>
        </p:spPr>
      </p:pic>
      <p:pic>
        <p:nvPicPr>
          <p:cNvPr id="7" name="Picture 6">
            <a:extLst>
              <a:ext uri="{FF2B5EF4-FFF2-40B4-BE49-F238E27FC236}">
                <a16:creationId xmlns:a16="http://schemas.microsoft.com/office/drawing/2014/main" id="{12FA8F5C-049C-4643-A54B-276D2C03D4E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61735" y="1718843"/>
            <a:ext cx="938825" cy="682782"/>
          </a:xfrm>
          <a:prstGeom prst="rect">
            <a:avLst/>
          </a:prstGeom>
        </p:spPr>
      </p:pic>
      <p:pic>
        <p:nvPicPr>
          <p:cNvPr id="6" name="Picture 5">
            <a:extLst>
              <a:ext uri="{FF2B5EF4-FFF2-40B4-BE49-F238E27FC236}">
                <a16:creationId xmlns:a16="http://schemas.microsoft.com/office/drawing/2014/main" id="{41D4D81D-FF74-9B40-930D-C52F2B01EA2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459755" y="1589303"/>
            <a:ext cx="776211" cy="777240"/>
          </a:xfrm>
          <a:prstGeom prst="rect">
            <a:avLst/>
          </a:prstGeom>
        </p:spPr>
      </p:pic>
    </p:spTree>
    <p:extLst>
      <p:ext uri="{BB962C8B-B14F-4D97-AF65-F5344CB8AC3E}">
        <p14:creationId xmlns:p14="http://schemas.microsoft.com/office/powerpoint/2010/main" val="400241775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16</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br>
              <a:rPr lang="en-GB" altLang="x-none" b="0" dirty="0">
                <a:solidFill>
                  <a:schemeClr val="bg1"/>
                </a:solidFill>
                <a:latin typeface="Arial" panose="020B0604020202020204" pitchFamily="34" charset="0"/>
                <a:cs typeface="Arial" panose="020B0604020202020204" pitchFamily="34" charset="0"/>
              </a:rPr>
            </a:br>
            <a:endParaRPr lang="en-GB" altLang="x-none" b="0" dirty="0">
              <a:solidFill>
                <a:schemeClr val="bg1"/>
              </a:solidFill>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21">
            <a:extLst>
              <a:ext uri="{FF2B5EF4-FFF2-40B4-BE49-F238E27FC236}">
                <a16:creationId xmlns:a16="http://schemas.microsoft.com/office/drawing/2014/main" id="{9EDCBA4A-FA60-EA46-B31A-ADB234AB612B}"/>
              </a:ext>
            </a:extLst>
          </p:cNvPr>
          <p:cNvPicPr>
            <a:picLocks noChangeAspect="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rot="10800000" flipH="1" flipV="1">
            <a:off x="1919536" y="1531518"/>
            <a:ext cx="6477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2">
            <a:extLst>
              <a:ext uri="{FF2B5EF4-FFF2-40B4-BE49-F238E27FC236}">
                <a16:creationId xmlns:a16="http://schemas.microsoft.com/office/drawing/2014/main" id="{23D6DF3B-CC06-C042-AC97-604254CA3A80}"/>
              </a:ext>
            </a:extLst>
          </p:cNvPr>
          <p:cNvPicPr>
            <a:picLocks noChangeAspect="1"/>
          </p:cNvPicPr>
          <p:nvPr/>
        </p:nvPicPr>
        <p:blipFill>
          <a:blip r:embed="rId5" cstate="screen">
            <a:lum bright="100000"/>
            <a:extLst>
              <a:ext uri="{28A0092B-C50C-407E-A947-70E740481C1C}">
                <a14:useLocalDpi xmlns:a14="http://schemas.microsoft.com/office/drawing/2010/main"/>
              </a:ext>
            </a:extLst>
          </a:blip>
          <a:srcRect/>
          <a:stretch>
            <a:fillRect/>
          </a:stretch>
        </p:blipFill>
        <p:spPr bwMode="auto">
          <a:xfrm rot="10800000" flipH="1" flipV="1">
            <a:off x="3190370" y="1718843"/>
            <a:ext cx="649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a:extLst>
              <a:ext uri="{FF2B5EF4-FFF2-40B4-BE49-F238E27FC236}">
                <a16:creationId xmlns:a16="http://schemas.microsoft.com/office/drawing/2014/main" id="{C961AC05-D586-B849-B1D7-7CE0EE7A4E97}"/>
              </a:ext>
            </a:extLst>
          </p:cNvPr>
          <p:cNvPicPr>
            <a:picLocks noChangeAspect="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rot="10800000" flipH="1" flipV="1">
            <a:off x="664667" y="1805633"/>
            <a:ext cx="6477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0646782C-8A82-0C48-B1BC-DC20FCA08F34}"/>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lvl="0" algn="r" eaLnBrk="1" hangingPunct="1">
              <a:lnSpc>
                <a:spcPct val="90000"/>
              </a:lnSpc>
              <a:defRPr/>
            </a:pPr>
            <a:r>
              <a:rPr lang="en-GB" altLang="x-none" sz="1600" dirty="0">
                <a:solidFill>
                  <a:schemeClr val="bg1"/>
                </a:solidFill>
              </a:rPr>
              <a:t>GLOBES &amp; MAPS</a:t>
            </a:r>
          </a:p>
        </p:txBody>
      </p:sp>
      <p:pic>
        <p:nvPicPr>
          <p:cNvPr id="13" name="Picture 12">
            <a:extLst>
              <a:ext uri="{FF2B5EF4-FFF2-40B4-BE49-F238E27FC236}">
                <a16:creationId xmlns:a16="http://schemas.microsoft.com/office/drawing/2014/main" id="{E2B79EF8-92B9-DD43-87AD-8108F20AD4D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856063" y="1718844"/>
            <a:ext cx="935347" cy="682230"/>
          </a:xfrm>
          <a:prstGeom prst="rect">
            <a:avLst/>
          </a:prstGeom>
        </p:spPr>
      </p:pic>
      <p:pic>
        <p:nvPicPr>
          <p:cNvPr id="14" name="Picture 13">
            <a:extLst>
              <a:ext uri="{FF2B5EF4-FFF2-40B4-BE49-F238E27FC236}">
                <a16:creationId xmlns:a16="http://schemas.microsoft.com/office/drawing/2014/main" id="{22A9E867-D471-0E43-AEA1-1C9BDDE66DB7}"/>
              </a:ext>
            </a:extLst>
          </p:cNvPr>
          <p:cNvPicPr>
            <a:picLocks noChangeAspect="1"/>
          </p:cNvPicPr>
          <p:nvPr/>
        </p:nvPicPr>
        <p:blipFill>
          <a:blip r:embed="rId8" cstate="hqprint">
            <a:lum bright="100000"/>
            <a:extLst>
              <a:ext uri="{28A0092B-C50C-407E-A947-70E740481C1C}">
                <a14:useLocalDpi xmlns:a14="http://schemas.microsoft.com/office/drawing/2010/main" val="0"/>
              </a:ext>
            </a:extLst>
          </a:blip>
          <a:stretch>
            <a:fillRect/>
          </a:stretch>
        </p:blipFill>
        <p:spPr>
          <a:xfrm>
            <a:off x="4459755" y="1589303"/>
            <a:ext cx="776211" cy="777240"/>
          </a:xfrm>
          <a:prstGeom prst="rect">
            <a:avLst/>
          </a:prstGeom>
        </p:spPr>
      </p:pic>
    </p:spTree>
    <p:extLst>
      <p:ext uri="{BB962C8B-B14F-4D97-AF65-F5344CB8AC3E}">
        <p14:creationId xmlns:p14="http://schemas.microsoft.com/office/powerpoint/2010/main" val="85517058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sp>
        <p:nvSpPr>
          <p:cNvPr id="112655" name="TextBox 31"/>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GRAPHS &amp; CHARTS</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19C1819-68CD-374C-935A-07ABFB8F52D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1265" y="1663960"/>
            <a:ext cx="619766" cy="619766"/>
          </a:xfrm>
          <a:prstGeom prst="rect">
            <a:avLst/>
          </a:prstGeom>
        </p:spPr>
      </p:pic>
      <p:pic>
        <p:nvPicPr>
          <p:cNvPr id="12" name="Picture 11">
            <a:extLst>
              <a:ext uri="{FF2B5EF4-FFF2-40B4-BE49-F238E27FC236}">
                <a16:creationId xmlns:a16="http://schemas.microsoft.com/office/drawing/2014/main" id="{A671D545-E0A4-8D43-9F9A-9D96E95A7BF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02051" y="1663960"/>
            <a:ext cx="619766" cy="619766"/>
          </a:xfrm>
          <a:prstGeom prst="rect">
            <a:avLst/>
          </a:prstGeom>
        </p:spPr>
      </p:pic>
      <p:pic>
        <p:nvPicPr>
          <p:cNvPr id="15" name="Picture 14">
            <a:extLst>
              <a:ext uri="{FF2B5EF4-FFF2-40B4-BE49-F238E27FC236}">
                <a16:creationId xmlns:a16="http://schemas.microsoft.com/office/drawing/2014/main" id="{2638F4AC-8C00-E646-89CA-8C8BC9D49E0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42837" y="1721220"/>
            <a:ext cx="543046" cy="543046"/>
          </a:xfrm>
          <a:prstGeom prst="rect">
            <a:avLst/>
          </a:prstGeom>
        </p:spPr>
      </p:pic>
      <p:pic>
        <p:nvPicPr>
          <p:cNvPr id="18" name="Picture 17">
            <a:extLst>
              <a:ext uri="{FF2B5EF4-FFF2-40B4-BE49-F238E27FC236}">
                <a16:creationId xmlns:a16="http://schemas.microsoft.com/office/drawing/2014/main" id="{73801C84-40F1-AA48-962C-254979670E9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206903" y="1721220"/>
            <a:ext cx="543046" cy="543046"/>
          </a:xfrm>
          <a:prstGeom prst="rect">
            <a:avLst/>
          </a:prstGeom>
        </p:spPr>
      </p:pic>
      <p:pic>
        <p:nvPicPr>
          <p:cNvPr id="21" name="Picture 20">
            <a:extLst>
              <a:ext uri="{FF2B5EF4-FFF2-40B4-BE49-F238E27FC236}">
                <a16:creationId xmlns:a16="http://schemas.microsoft.com/office/drawing/2014/main" id="{BD69E513-8023-9D43-8772-E7A8A04385D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670969" y="1631383"/>
            <a:ext cx="743349" cy="684920"/>
          </a:xfrm>
          <a:prstGeom prst="rect">
            <a:avLst/>
          </a:prstGeom>
        </p:spPr>
      </p:pic>
      <p:pic>
        <p:nvPicPr>
          <p:cNvPr id="25" name="Picture 24">
            <a:extLst>
              <a:ext uri="{FF2B5EF4-FFF2-40B4-BE49-F238E27FC236}">
                <a16:creationId xmlns:a16="http://schemas.microsoft.com/office/drawing/2014/main" id="{2A3E592C-2464-C640-881D-79A4B3828EA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335338" y="1589916"/>
            <a:ext cx="752683" cy="726388"/>
          </a:xfrm>
          <a:prstGeom prst="rect">
            <a:avLst/>
          </a:prstGeom>
        </p:spPr>
      </p:pic>
      <p:pic>
        <p:nvPicPr>
          <p:cNvPr id="27" name="Picture 26">
            <a:extLst>
              <a:ext uri="{FF2B5EF4-FFF2-40B4-BE49-F238E27FC236}">
                <a16:creationId xmlns:a16="http://schemas.microsoft.com/office/drawing/2014/main" id="{93FCF022-5132-8F4C-8A7B-5C2D3CF6F099}"/>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009043" y="1631383"/>
            <a:ext cx="744192" cy="684920"/>
          </a:xfrm>
          <a:prstGeom prst="rect">
            <a:avLst/>
          </a:prstGeom>
        </p:spPr>
      </p:pic>
      <p:pic>
        <p:nvPicPr>
          <p:cNvPr id="29" name="Picture 28">
            <a:extLst>
              <a:ext uri="{FF2B5EF4-FFF2-40B4-BE49-F238E27FC236}">
                <a16:creationId xmlns:a16="http://schemas.microsoft.com/office/drawing/2014/main" id="{0B4DCFF8-7BCA-5D44-9AA9-853FA6EC9F7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98837" y="3191085"/>
            <a:ext cx="744622" cy="684920"/>
          </a:xfrm>
          <a:prstGeom prst="rect">
            <a:avLst/>
          </a:prstGeom>
        </p:spPr>
      </p:pic>
      <p:pic>
        <p:nvPicPr>
          <p:cNvPr id="32" name="Picture 31">
            <a:extLst>
              <a:ext uri="{FF2B5EF4-FFF2-40B4-BE49-F238E27FC236}">
                <a16:creationId xmlns:a16="http://schemas.microsoft.com/office/drawing/2014/main" id="{9047BF0C-E1A3-4F45-ADE3-2BA981102816}"/>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143217" y="3189261"/>
            <a:ext cx="737433" cy="686744"/>
          </a:xfrm>
          <a:prstGeom prst="rect">
            <a:avLst/>
          </a:prstGeom>
        </p:spPr>
      </p:pic>
      <p:pic>
        <p:nvPicPr>
          <p:cNvPr id="36" name="Picture 35">
            <a:extLst>
              <a:ext uri="{FF2B5EF4-FFF2-40B4-BE49-F238E27FC236}">
                <a16:creationId xmlns:a16="http://schemas.microsoft.com/office/drawing/2014/main" id="{0E05254C-F0F3-0E48-ACC9-6655F3D46D9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680408" y="3189261"/>
            <a:ext cx="746317" cy="686744"/>
          </a:xfrm>
          <a:prstGeom prst="rect">
            <a:avLst/>
          </a:prstGeom>
        </p:spPr>
      </p:pic>
      <p:pic>
        <p:nvPicPr>
          <p:cNvPr id="5" name="Picture 4">
            <a:extLst>
              <a:ext uri="{FF2B5EF4-FFF2-40B4-BE49-F238E27FC236}">
                <a16:creationId xmlns:a16="http://schemas.microsoft.com/office/drawing/2014/main" id="{7F492C22-BDD0-C94E-855C-48CE81AE41C8}"/>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116022" y="3189261"/>
            <a:ext cx="724808" cy="686744"/>
          </a:xfrm>
          <a:prstGeom prst="rect">
            <a:avLst/>
          </a:prstGeom>
        </p:spPr>
      </p:pic>
      <p:pic>
        <p:nvPicPr>
          <p:cNvPr id="8" name="Picture 7">
            <a:extLst>
              <a:ext uri="{FF2B5EF4-FFF2-40B4-BE49-F238E27FC236}">
                <a16:creationId xmlns:a16="http://schemas.microsoft.com/office/drawing/2014/main" id="{E2F7D705-C5D7-E04C-9641-F6788E97ED2E}"/>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670282" y="3189261"/>
            <a:ext cx="743702" cy="686744"/>
          </a:xfrm>
          <a:prstGeom prst="rect">
            <a:avLst/>
          </a:prstGeom>
        </p:spPr>
      </p:pic>
      <p:pic>
        <p:nvPicPr>
          <p:cNvPr id="10" name="Picture 9">
            <a:extLst>
              <a:ext uri="{FF2B5EF4-FFF2-40B4-BE49-F238E27FC236}">
                <a16:creationId xmlns:a16="http://schemas.microsoft.com/office/drawing/2014/main" id="{AF6CC463-BAEE-4B48-B504-822AD77683E3}"/>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460919" y="3240625"/>
            <a:ext cx="501519" cy="584015"/>
          </a:xfrm>
          <a:prstGeom prst="rect">
            <a:avLst/>
          </a:prstGeom>
        </p:spPr>
      </p:pic>
      <p:pic>
        <p:nvPicPr>
          <p:cNvPr id="13" name="Picture 12">
            <a:extLst>
              <a:ext uri="{FF2B5EF4-FFF2-40B4-BE49-F238E27FC236}">
                <a16:creationId xmlns:a16="http://schemas.microsoft.com/office/drawing/2014/main" id="{10F6C8FE-0542-9147-A9C7-957F23F1190E}"/>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0088160" y="3240470"/>
            <a:ext cx="585957" cy="583341"/>
          </a:xfrm>
          <a:prstGeom prst="rect">
            <a:avLst/>
          </a:prstGeom>
        </p:spPr>
      </p:pic>
      <p:pic>
        <p:nvPicPr>
          <p:cNvPr id="16" name="Picture 15">
            <a:extLst>
              <a:ext uri="{FF2B5EF4-FFF2-40B4-BE49-F238E27FC236}">
                <a16:creationId xmlns:a16="http://schemas.microsoft.com/office/drawing/2014/main" id="{29BAA382-5B8B-5A4E-A308-614DAD45B6D8}"/>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598837" y="4813035"/>
            <a:ext cx="748030" cy="683913"/>
          </a:xfrm>
          <a:prstGeom prst="rect">
            <a:avLst/>
          </a:prstGeom>
        </p:spPr>
      </p:pic>
      <p:pic>
        <p:nvPicPr>
          <p:cNvPr id="19" name="Picture 18">
            <a:extLst>
              <a:ext uri="{FF2B5EF4-FFF2-40B4-BE49-F238E27FC236}">
                <a16:creationId xmlns:a16="http://schemas.microsoft.com/office/drawing/2014/main" id="{4BCC2CEE-13F2-B841-A36D-1697D572BAB0}"/>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2155884" y="4813034"/>
            <a:ext cx="720925" cy="683913"/>
          </a:xfrm>
          <a:prstGeom prst="rect">
            <a:avLst/>
          </a:prstGeom>
        </p:spPr>
      </p:pic>
      <p:pic>
        <p:nvPicPr>
          <p:cNvPr id="22" name="Picture 21">
            <a:extLst>
              <a:ext uri="{FF2B5EF4-FFF2-40B4-BE49-F238E27FC236}">
                <a16:creationId xmlns:a16="http://schemas.microsoft.com/office/drawing/2014/main" id="{28502E6B-2271-6546-8968-86816A3B76B0}"/>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3707196" y="4844643"/>
            <a:ext cx="620693" cy="620693"/>
          </a:xfrm>
          <a:prstGeom prst="rect">
            <a:avLst/>
          </a:prstGeom>
        </p:spPr>
      </p:pic>
      <p:pic>
        <p:nvPicPr>
          <p:cNvPr id="24" name="Picture 23">
            <a:extLst>
              <a:ext uri="{FF2B5EF4-FFF2-40B4-BE49-F238E27FC236}">
                <a16:creationId xmlns:a16="http://schemas.microsoft.com/office/drawing/2014/main" id="{8281703E-456C-8142-923D-39F0BEA95431}"/>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101441" y="4801000"/>
            <a:ext cx="753969" cy="704257"/>
          </a:xfrm>
          <a:prstGeom prst="rect">
            <a:avLst/>
          </a:prstGeom>
        </p:spPr>
      </p:pic>
      <p:pic>
        <p:nvPicPr>
          <p:cNvPr id="31" name="Picture 30">
            <a:extLst>
              <a:ext uri="{FF2B5EF4-FFF2-40B4-BE49-F238E27FC236}">
                <a16:creationId xmlns:a16="http://schemas.microsoft.com/office/drawing/2014/main" id="{11BCF2B8-A08F-724B-BA05-CEEBA521DFA5}"/>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6670282" y="4801000"/>
            <a:ext cx="767968" cy="704257"/>
          </a:xfrm>
          <a:prstGeom prst="rect">
            <a:avLst/>
          </a:prstGeom>
        </p:spPr>
      </p:pic>
      <p:pic>
        <p:nvPicPr>
          <p:cNvPr id="34" name="Picture 33">
            <a:extLst>
              <a:ext uri="{FF2B5EF4-FFF2-40B4-BE49-F238E27FC236}">
                <a16:creationId xmlns:a16="http://schemas.microsoft.com/office/drawing/2014/main" id="{B43D9780-9C8B-AB41-83CE-CA01522C50B1}"/>
              </a:ext>
            </a:extLst>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8341781" y="4807016"/>
            <a:ext cx="739793" cy="692223"/>
          </a:xfrm>
          <a:prstGeom prst="rect">
            <a:avLst/>
          </a:prstGeom>
        </p:spPr>
      </p:pic>
      <p:pic>
        <p:nvPicPr>
          <p:cNvPr id="37" name="Picture 36">
            <a:extLst>
              <a:ext uri="{FF2B5EF4-FFF2-40B4-BE49-F238E27FC236}">
                <a16:creationId xmlns:a16="http://schemas.microsoft.com/office/drawing/2014/main" id="{4ADF1064-7350-A545-9981-872ED309EF2A}"/>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972768" y="4842705"/>
            <a:ext cx="816503" cy="608732"/>
          </a:xfrm>
          <a:prstGeom prst="rect">
            <a:avLst/>
          </a:prstGeom>
        </p:spPr>
      </p:pic>
    </p:spTree>
    <p:extLst>
      <p:ext uri="{BB962C8B-B14F-4D97-AF65-F5344CB8AC3E}">
        <p14:creationId xmlns:p14="http://schemas.microsoft.com/office/powerpoint/2010/main" val="102397967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18</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sp>
        <p:nvSpPr>
          <p:cNvPr id="30" name="TextBox 31">
            <a:extLst>
              <a:ext uri="{FF2B5EF4-FFF2-40B4-BE49-F238E27FC236}">
                <a16:creationId xmlns:a16="http://schemas.microsoft.com/office/drawing/2014/main" id="{E3CA7451-0926-0B40-9DE0-B8E21363BFD2}"/>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solidFill>
                  <a:schemeClr val="bg1"/>
                </a:solidFill>
                <a:effectLst/>
                <a:uLnTx/>
                <a:uFillTx/>
                <a:latin typeface="Arial" charset="0"/>
                <a:ea typeface="+mn-ea"/>
                <a:cs typeface="+mn-cs"/>
              </a:rPr>
              <a:t>GRAPHS &amp; CHARTS</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90C661F-AAEB-2B4C-A901-C5EBCD4DA6B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09864" y="1663960"/>
            <a:ext cx="619766" cy="619766"/>
          </a:xfrm>
          <a:prstGeom prst="rect">
            <a:avLst/>
          </a:prstGeom>
        </p:spPr>
      </p:pic>
      <p:pic>
        <p:nvPicPr>
          <p:cNvPr id="5" name="Picture 4">
            <a:extLst>
              <a:ext uri="{FF2B5EF4-FFF2-40B4-BE49-F238E27FC236}">
                <a16:creationId xmlns:a16="http://schemas.microsoft.com/office/drawing/2014/main" id="{326C9A10-09A5-4E49-A744-A2D1975FC62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61263" y="1663960"/>
            <a:ext cx="619766" cy="619766"/>
          </a:xfrm>
          <a:prstGeom prst="rect">
            <a:avLst/>
          </a:prstGeom>
        </p:spPr>
      </p:pic>
      <p:pic>
        <p:nvPicPr>
          <p:cNvPr id="18" name="Picture 17">
            <a:extLst>
              <a:ext uri="{FF2B5EF4-FFF2-40B4-BE49-F238E27FC236}">
                <a16:creationId xmlns:a16="http://schemas.microsoft.com/office/drawing/2014/main" id="{8AB40E24-CEA8-064A-B1D1-5952FAC0844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199086" y="1721220"/>
            <a:ext cx="543046" cy="543046"/>
          </a:xfrm>
          <a:prstGeom prst="rect">
            <a:avLst/>
          </a:prstGeom>
        </p:spPr>
      </p:pic>
      <p:pic>
        <p:nvPicPr>
          <p:cNvPr id="14" name="Picture 13">
            <a:extLst>
              <a:ext uri="{FF2B5EF4-FFF2-40B4-BE49-F238E27FC236}">
                <a16:creationId xmlns:a16="http://schemas.microsoft.com/office/drawing/2014/main" id="{1875B6C0-85D6-B048-A623-A6C31B1AEE4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742835" y="1721220"/>
            <a:ext cx="543046" cy="543046"/>
          </a:xfrm>
          <a:prstGeom prst="rect">
            <a:avLst/>
          </a:prstGeom>
        </p:spPr>
      </p:pic>
      <p:pic>
        <p:nvPicPr>
          <p:cNvPr id="21" name="Picture 20">
            <a:extLst>
              <a:ext uri="{FF2B5EF4-FFF2-40B4-BE49-F238E27FC236}">
                <a16:creationId xmlns:a16="http://schemas.microsoft.com/office/drawing/2014/main" id="{13861A21-B8CC-BA4F-9880-E97B6EF834A2}"/>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670969" y="1631383"/>
            <a:ext cx="743349" cy="684920"/>
          </a:xfrm>
          <a:prstGeom prst="rect">
            <a:avLst/>
          </a:prstGeom>
        </p:spPr>
      </p:pic>
      <p:pic>
        <p:nvPicPr>
          <p:cNvPr id="24" name="Picture 23">
            <a:extLst>
              <a:ext uri="{FF2B5EF4-FFF2-40B4-BE49-F238E27FC236}">
                <a16:creationId xmlns:a16="http://schemas.microsoft.com/office/drawing/2014/main" id="{AD7642E3-8A68-8747-A371-417DAD01EFB3}"/>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335338" y="1589916"/>
            <a:ext cx="752682" cy="726387"/>
          </a:xfrm>
          <a:prstGeom prst="rect">
            <a:avLst/>
          </a:prstGeom>
        </p:spPr>
      </p:pic>
      <p:pic>
        <p:nvPicPr>
          <p:cNvPr id="46" name="Picture 45">
            <a:extLst>
              <a:ext uri="{FF2B5EF4-FFF2-40B4-BE49-F238E27FC236}">
                <a16:creationId xmlns:a16="http://schemas.microsoft.com/office/drawing/2014/main" id="{85B3AC64-4686-A243-B784-9A49A94C3B5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98837" y="3189261"/>
            <a:ext cx="746605" cy="686744"/>
          </a:xfrm>
          <a:prstGeom prst="rect">
            <a:avLst/>
          </a:prstGeom>
        </p:spPr>
      </p:pic>
      <p:pic>
        <p:nvPicPr>
          <p:cNvPr id="43" name="Picture 42">
            <a:extLst>
              <a:ext uri="{FF2B5EF4-FFF2-40B4-BE49-F238E27FC236}">
                <a16:creationId xmlns:a16="http://schemas.microsoft.com/office/drawing/2014/main" id="{20E08DCD-4A4A-C842-97D9-BF07E94609BE}"/>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09040" y="1631383"/>
            <a:ext cx="744192" cy="684920"/>
          </a:xfrm>
          <a:prstGeom prst="rect">
            <a:avLst/>
          </a:prstGeom>
        </p:spPr>
      </p:pic>
      <p:pic>
        <p:nvPicPr>
          <p:cNvPr id="48" name="Picture 47">
            <a:extLst>
              <a:ext uri="{FF2B5EF4-FFF2-40B4-BE49-F238E27FC236}">
                <a16:creationId xmlns:a16="http://schemas.microsoft.com/office/drawing/2014/main" id="{8969E117-2A01-264E-A9DC-459BD379D3A9}"/>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143217" y="3189261"/>
            <a:ext cx="737433" cy="686745"/>
          </a:xfrm>
          <a:prstGeom prst="rect">
            <a:avLst/>
          </a:prstGeom>
        </p:spPr>
      </p:pic>
      <p:pic>
        <p:nvPicPr>
          <p:cNvPr id="3" name="Picture 2">
            <a:extLst>
              <a:ext uri="{FF2B5EF4-FFF2-40B4-BE49-F238E27FC236}">
                <a16:creationId xmlns:a16="http://schemas.microsoft.com/office/drawing/2014/main" id="{D3D2C61C-9B78-384C-A2CA-81E4D06F00B1}"/>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116022" y="3189262"/>
            <a:ext cx="724808" cy="686744"/>
          </a:xfrm>
          <a:prstGeom prst="rect">
            <a:avLst/>
          </a:prstGeom>
        </p:spPr>
      </p:pic>
      <p:pic>
        <p:nvPicPr>
          <p:cNvPr id="50" name="Picture 49">
            <a:extLst>
              <a:ext uri="{FF2B5EF4-FFF2-40B4-BE49-F238E27FC236}">
                <a16:creationId xmlns:a16="http://schemas.microsoft.com/office/drawing/2014/main" id="{9512BA0F-9FF8-434C-9726-EA4E35CDBFA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3678425" y="3189261"/>
            <a:ext cx="746317" cy="686744"/>
          </a:xfrm>
          <a:prstGeom prst="rect">
            <a:avLst/>
          </a:prstGeom>
        </p:spPr>
      </p:pic>
      <p:pic>
        <p:nvPicPr>
          <p:cNvPr id="6" name="Picture 5">
            <a:extLst>
              <a:ext uri="{FF2B5EF4-FFF2-40B4-BE49-F238E27FC236}">
                <a16:creationId xmlns:a16="http://schemas.microsoft.com/office/drawing/2014/main" id="{1BD53A22-29D8-2545-83DE-61C202B2CCE6}"/>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670282" y="3189261"/>
            <a:ext cx="743701" cy="686744"/>
          </a:xfrm>
          <a:prstGeom prst="rect">
            <a:avLst/>
          </a:prstGeom>
        </p:spPr>
      </p:pic>
      <p:pic>
        <p:nvPicPr>
          <p:cNvPr id="11" name="Picture 10">
            <a:extLst>
              <a:ext uri="{FF2B5EF4-FFF2-40B4-BE49-F238E27FC236}">
                <a16:creationId xmlns:a16="http://schemas.microsoft.com/office/drawing/2014/main" id="{0B0A5120-4EA8-3A4A-A582-1DEAB9411679}"/>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460919" y="3240470"/>
            <a:ext cx="500941" cy="583341"/>
          </a:xfrm>
          <a:prstGeom prst="rect">
            <a:avLst/>
          </a:prstGeom>
        </p:spPr>
      </p:pic>
      <p:pic>
        <p:nvPicPr>
          <p:cNvPr id="8" name="Picture 7">
            <a:extLst>
              <a:ext uri="{FF2B5EF4-FFF2-40B4-BE49-F238E27FC236}">
                <a16:creationId xmlns:a16="http://schemas.microsoft.com/office/drawing/2014/main" id="{E7CAF063-A59E-A242-9BD2-808B8DAE7A88}"/>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0088040" y="3240470"/>
            <a:ext cx="585957" cy="583341"/>
          </a:xfrm>
          <a:prstGeom prst="rect">
            <a:avLst/>
          </a:prstGeom>
        </p:spPr>
      </p:pic>
      <p:pic>
        <p:nvPicPr>
          <p:cNvPr id="16" name="Picture 15">
            <a:extLst>
              <a:ext uri="{FF2B5EF4-FFF2-40B4-BE49-F238E27FC236}">
                <a16:creationId xmlns:a16="http://schemas.microsoft.com/office/drawing/2014/main" id="{0DB4DA7A-9432-2146-ACC0-689E40534BF9}"/>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2150358" y="4810924"/>
            <a:ext cx="723149" cy="686023"/>
          </a:xfrm>
          <a:prstGeom prst="rect">
            <a:avLst/>
          </a:prstGeom>
        </p:spPr>
      </p:pic>
      <p:pic>
        <p:nvPicPr>
          <p:cNvPr id="13" name="Picture 12">
            <a:extLst>
              <a:ext uri="{FF2B5EF4-FFF2-40B4-BE49-F238E27FC236}">
                <a16:creationId xmlns:a16="http://schemas.microsoft.com/office/drawing/2014/main" id="{1DE5FD25-6A81-5346-ACE9-F280CD02D0FD}"/>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97131" y="4813034"/>
            <a:ext cx="748030" cy="683913"/>
          </a:xfrm>
          <a:prstGeom prst="rect">
            <a:avLst/>
          </a:prstGeom>
        </p:spPr>
      </p:pic>
      <p:pic>
        <p:nvPicPr>
          <p:cNvPr id="35" name="Picture 34">
            <a:extLst>
              <a:ext uri="{FF2B5EF4-FFF2-40B4-BE49-F238E27FC236}">
                <a16:creationId xmlns:a16="http://schemas.microsoft.com/office/drawing/2014/main" id="{44F29950-A807-8548-B6BE-008A55F01657}"/>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3707196" y="4842705"/>
            <a:ext cx="622631" cy="622631"/>
          </a:xfrm>
          <a:prstGeom prst="rect">
            <a:avLst/>
          </a:prstGeom>
        </p:spPr>
      </p:pic>
      <p:pic>
        <p:nvPicPr>
          <p:cNvPr id="37" name="Picture 36">
            <a:extLst>
              <a:ext uri="{FF2B5EF4-FFF2-40B4-BE49-F238E27FC236}">
                <a16:creationId xmlns:a16="http://schemas.microsoft.com/office/drawing/2014/main" id="{FA126595-616B-5945-BA30-188E5758F22D}"/>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5101441" y="4800999"/>
            <a:ext cx="758827" cy="708795"/>
          </a:xfrm>
          <a:prstGeom prst="rect">
            <a:avLst/>
          </a:prstGeom>
        </p:spPr>
      </p:pic>
      <p:pic>
        <p:nvPicPr>
          <p:cNvPr id="39" name="Picture 38">
            <a:extLst>
              <a:ext uri="{FF2B5EF4-FFF2-40B4-BE49-F238E27FC236}">
                <a16:creationId xmlns:a16="http://schemas.microsoft.com/office/drawing/2014/main" id="{499A27C1-EECD-2445-839B-0AC867308F12}"/>
              </a:ext>
            </a:extLst>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6670281" y="4800999"/>
            <a:ext cx="767969" cy="704258"/>
          </a:xfrm>
          <a:prstGeom prst="rect">
            <a:avLst/>
          </a:prstGeom>
        </p:spPr>
      </p:pic>
      <p:pic>
        <p:nvPicPr>
          <p:cNvPr id="44" name="Picture 43">
            <a:extLst>
              <a:ext uri="{FF2B5EF4-FFF2-40B4-BE49-F238E27FC236}">
                <a16:creationId xmlns:a16="http://schemas.microsoft.com/office/drawing/2014/main" id="{666049F0-4B43-2748-9C9E-1852FCFAC2D8}"/>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972767" y="4842705"/>
            <a:ext cx="816502" cy="608732"/>
          </a:xfrm>
          <a:prstGeom prst="rect">
            <a:avLst/>
          </a:prstGeom>
        </p:spPr>
      </p:pic>
      <p:pic>
        <p:nvPicPr>
          <p:cNvPr id="41" name="Picture 40">
            <a:extLst>
              <a:ext uri="{FF2B5EF4-FFF2-40B4-BE49-F238E27FC236}">
                <a16:creationId xmlns:a16="http://schemas.microsoft.com/office/drawing/2014/main" id="{5608FE98-F46C-4145-972B-CE552858856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8341781" y="4800780"/>
            <a:ext cx="739793" cy="692224"/>
          </a:xfrm>
          <a:prstGeom prst="rect">
            <a:avLst/>
          </a:prstGeom>
        </p:spPr>
      </p:pic>
    </p:spTree>
    <p:extLst>
      <p:ext uri="{BB962C8B-B14F-4D97-AF65-F5344CB8AC3E}">
        <p14:creationId xmlns:p14="http://schemas.microsoft.com/office/powerpoint/2010/main" val="307079800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207243-E2E0-744D-835D-6D02C542305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4997" y="1579688"/>
            <a:ext cx="781900" cy="773420"/>
          </a:xfrm>
          <a:prstGeom prst="rect">
            <a:avLst/>
          </a:prstGeom>
        </p:spPr>
      </p:pic>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0C35920-28AC-9E49-BB9B-C7F2CA669F3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49377" y="1703924"/>
            <a:ext cx="485552" cy="520720"/>
          </a:xfrm>
          <a:prstGeom prst="rect">
            <a:avLst/>
          </a:prstGeom>
        </p:spPr>
      </p:pic>
      <p:pic>
        <p:nvPicPr>
          <p:cNvPr id="12" name="Picture 11">
            <a:extLst>
              <a:ext uri="{FF2B5EF4-FFF2-40B4-BE49-F238E27FC236}">
                <a16:creationId xmlns:a16="http://schemas.microsoft.com/office/drawing/2014/main" id="{5C707998-B1FD-BF4F-9F89-098A0BF8724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88303" y="1668216"/>
            <a:ext cx="616571" cy="657002"/>
          </a:xfrm>
          <a:prstGeom prst="rect">
            <a:avLst/>
          </a:prstGeom>
        </p:spPr>
      </p:pic>
      <p:pic>
        <p:nvPicPr>
          <p:cNvPr id="15" name="Picture 14">
            <a:extLst>
              <a:ext uri="{FF2B5EF4-FFF2-40B4-BE49-F238E27FC236}">
                <a16:creationId xmlns:a16="http://schemas.microsoft.com/office/drawing/2014/main" id="{E4C87525-9652-B345-B018-8D05EB2CDE9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271532" y="1668216"/>
            <a:ext cx="487571" cy="622548"/>
          </a:xfrm>
          <a:prstGeom prst="rect">
            <a:avLst/>
          </a:prstGeom>
        </p:spPr>
      </p:pic>
      <p:pic>
        <p:nvPicPr>
          <p:cNvPr id="18" name="Picture 17">
            <a:extLst>
              <a:ext uri="{FF2B5EF4-FFF2-40B4-BE49-F238E27FC236}">
                <a16:creationId xmlns:a16="http://schemas.microsoft.com/office/drawing/2014/main" id="{195A25FE-BA2F-0649-B998-D9192609B24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750624" y="1644553"/>
            <a:ext cx="634188" cy="680665"/>
          </a:xfrm>
          <a:prstGeom prst="rect">
            <a:avLst/>
          </a:prstGeom>
        </p:spPr>
      </p:pic>
      <p:pic>
        <p:nvPicPr>
          <p:cNvPr id="20" name="Picture 19">
            <a:extLst>
              <a:ext uri="{FF2B5EF4-FFF2-40B4-BE49-F238E27FC236}">
                <a16:creationId xmlns:a16="http://schemas.microsoft.com/office/drawing/2014/main" id="{F3AF598C-6612-1E4E-A9C4-09B01AC123B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330845" y="1640248"/>
            <a:ext cx="531532" cy="648071"/>
          </a:xfrm>
          <a:prstGeom prst="rect">
            <a:avLst/>
          </a:prstGeom>
        </p:spPr>
      </p:pic>
      <p:pic>
        <p:nvPicPr>
          <p:cNvPr id="26" name="Picture 25">
            <a:extLst>
              <a:ext uri="{FF2B5EF4-FFF2-40B4-BE49-F238E27FC236}">
                <a16:creationId xmlns:a16="http://schemas.microsoft.com/office/drawing/2014/main" id="{DD2F7750-9D6B-0B4F-AA60-A6E8E7D2F0BC}"/>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888009" y="1640248"/>
            <a:ext cx="408199" cy="684970"/>
          </a:xfrm>
          <a:prstGeom prst="rect">
            <a:avLst/>
          </a:prstGeom>
        </p:spPr>
      </p:pic>
      <p:pic>
        <p:nvPicPr>
          <p:cNvPr id="28" name="Picture 27">
            <a:extLst>
              <a:ext uri="{FF2B5EF4-FFF2-40B4-BE49-F238E27FC236}">
                <a16:creationId xmlns:a16="http://schemas.microsoft.com/office/drawing/2014/main" id="{45EA0F96-8666-5240-952B-DBD294F9D78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09517" y="3188132"/>
            <a:ext cx="712860" cy="712860"/>
          </a:xfrm>
          <a:prstGeom prst="rect">
            <a:avLst/>
          </a:prstGeom>
        </p:spPr>
      </p:pic>
      <p:pic>
        <p:nvPicPr>
          <p:cNvPr id="30" name="Picture 29">
            <a:extLst>
              <a:ext uri="{FF2B5EF4-FFF2-40B4-BE49-F238E27FC236}">
                <a16:creationId xmlns:a16="http://schemas.microsoft.com/office/drawing/2014/main" id="{622C43C2-A468-174C-845C-3AC4362F856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143523" y="3188132"/>
            <a:ext cx="697260" cy="700359"/>
          </a:xfrm>
          <a:prstGeom prst="rect">
            <a:avLst/>
          </a:prstGeom>
        </p:spPr>
      </p:pic>
      <p:pic>
        <p:nvPicPr>
          <p:cNvPr id="33" name="Picture 32">
            <a:extLst>
              <a:ext uri="{FF2B5EF4-FFF2-40B4-BE49-F238E27FC236}">
                <a16:creationId xmlns:a16="http://schemas.microsoft.com/office/drawing/2014/main" id="{1B62161C-0B2B-004F-B80D-B4234E57C5C0}"/>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656615" y="3223703"/>
            <a:ext cx="679947" cy="648217"/>
          </a:xfrm>
          <a:prstGeom prst="rect">
            <a:avLst/>
          </a:prstGeom>
        </p:spPr>
      </p:pic>
      <p:pic>
        <p:nvPicPr>
          <p:cNvPr id="36" name="Picture 35">
            <a:extLst>
              <a:ext uri="{FF2B5EF4-FFF2-40B4-BE49-F238E27FC236}">
                <a16:creationId xmlns:a16="http://schemas.microsoft.com/office/drawing/2014/main" id="{BCD85291-1E3A-3546-8635-50493F079DDF}"/>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186560" y="3223703"/>
            <a:ext cx="657514" cy="664788"/>
          </a:xfrm>
          <a:prstGeom prst="rect">
            <a:avLst/>
          </a:prstGeom>
        </p:spPr>
      </p:pic>
      <p:pic>
        <p:nvPicPr>
          <p:cNvPr id="38" name="Picture 37">
            <a:extLst>
              <a:ext uri="{FF2B5EF4-FFF2-40B4-BE49-F238E27FC236}">
                <a16:creationId xmlns:a16="http://schemas.microsoft.com/office/drawing/2014/main" id="{4D4A46E9-20E8-2B4A-95D2-8D2426F473EE}"/>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726775" y="3190032"/>
            <a:ext cx="681887" cy="681887"/>
          </a:xfrm>
          <a:prstGeom prst="rect">
            <a:avLst/>
          </a:prstGeom>
        </p:spPr>
      </p:pic>
      <p:pic>
        <p:nvPicPr>
          <p:cNvPr id="40" name="Picture 39">
            <a:extLst>
              <a:ext uri="{FF2B5EF4-FFF2-40B4-BE49-F238E27FC236}">
                <a16:creationId xmlns:a16="http://schemas.microsoft.com/office/drawing/2014/main" id="{AD689FC6-F96A-3347-9D99-280180D78C00}"/>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47806" y="3223703"/>
            <a:ext cx="897610" cy="563985"/>
          </a:xfrm>
          <a:prstGeom prst="rect">
            <a:avLst/>
          </a:prstGeom>
        </p:spPr>
      </p:pic>
      <p:pic>
        <p:nvPicPr>
          <p:cNvPr id="42" name="Picture 41">
            <a:extLst>
              <a:ext uri="{FF2B5EF4-FFF2-40B4-BE49-F238E27FC236}">
                <a16:creationId xmlns:a16="http://schemas.microsoft.com/office/drawing/2014/main" id="{F1CAB3B7-ED83-1143-B0BA-D4BB17F68216}"/>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836139" y="3253968"/>
            <a:ext cx="511939" cy="587685"/>
          </a:xfrm>
          <a:prstGeom prst="rect">
            <a:avLst/>
          </a:prstGeom>
        </p:spPr>
      </p:pic>
      <p:pic>
        <p:nvPicPr>
          <p:cNvPr id="44" name="Picture 43">
            <a:extLst>
              <a:ext uri="{FF2B5EF4-FFF2-40B4-BE49-F238E27FC236}">
                <a16:creationId xmlns:a16="http://schemas.microsoft.com/office/drawing/2014/main" id="{B1FD0492-D566-E346-A855-FBECA8345B5C}"/>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263712" y="4799404"/>
            <a:ext cx="456883" cy="684560"/>
          </a:xfrm>
          <a:prstGeom prst="rect">
            <a:avLst/>
          </a:prstGeom>
        </p:spPr>
      </p:pic>
      <p:pic>
        <p:nvPicPr>
          <p:cNvPr id="46" name="Picture 45">
            <a:extLst>
              <a:ext uri="{FF2B5EF4-FFF2-40B4-BE49-F238E27FC236}">
                <a16:creationId xmlns:a16="http://schemas.microsoft.com/office/drawing/2014/main" id="{81B40BF6-5E4A-E044-BE46-1CBC7AF1FDB4}"/>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633828" y="4769750"/>
            <a:ext cx="725521" cy="743868"/>
          </a:xfrm>
          <a:prstGeom prst="rect">
            <a:avLst/>
          </a:prstGeom>
        </p:spPr>
      </p:pic>
      <p:pic>
        <p:nvPicPr>
          <p:cNvPr id="48" name="Picture 47">
            <a:extLst>
              <a:ext uri="{FF2B5EF4-FFF2-40B4-BE49-F238E27FC236}">
                <a16:creationId xmlns:a16="http://schemas.microsoft.com/office/drawing/2014/main" id="{EBC4B7F0-427F-FF46-B3B7-021EFBE186C6}"/>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197598" y="4849270"/>
            <a:ext cx="635439" cy="584829"/>
          </a:xfrm>
          <a:prstGeom prst="rect">
            <a:avLst/>
          </a:prstGeom>
        </p:spPr>
      </p:pic>
      <p:pic>
        <p:nvPicPr>
          <p:cNvPr id="50" name="Picture 49">
            <a:extLst>
              <a:ext uri="{FF2B5EF4-FFF2-40B4-BE49-F238E27FC236}">
                <a16:creationId xmlns:a16="http://schemas.microsoft.com/office/drawing/2014/main" id="{4A6615AC-6200-274F-A32F-A0ED101BF1FA}"/>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6709563" y="4783529"/>
            <a:ext cx="716310" cy="716310"/>
          </a:xfrm>
          <a:prstGeom prst="rect">
            <a:avLst/>
          </a:prstGeom>
        </p:spPr>
      </p:pic>
      <p:pic>
        <p:nvPicPr>
          <p:cNvPr id="56" name="Picture 55">
            <a:extLst>
              <a:ext uri="{FF2B5EF4-FFF2-40B4-BE49-F238E27FC236}">
                <a16:creationId xmlns:a16="http://schemas.microsoft.com/office/drawing/2014/main" id="{60425F5E-B1A5-4447-A87E-929B87A44A05}"/>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8286081" y="4831154"/>
            <a:ext cx="621060" cy="621060"/>
          </a:xfrm>
          <a:prstGeom prst="rect">
            <a:avLst/>
          </a:prstGeom>
        </p:spPr>
      </p:pic>
      <p:pic>
        <p:nvPicPr>
          <p:cNvPr id="58" name="Picture 57">
            <a:extLst>
              <a:ext uri="{FF2B5EF4-FFF2-40B4-BE49-F238E27FC236}">
                <a16:creationId xmlns:a16="http://schemas.microsoft.com/office/drawing/2014/main" id="{FAC5CC61-F075-BC41-8C73-F2332EACA1C0}"/>
              </a:ext>
            </a:extLst>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697641" y="4816399"/>
            <a:ext cx="536613" cy="650570"/>
          </a:xfrm>
          <a:prstGeom prst="rect">
            <a:avLst/>
          </a:prstGeom>
        </p:spPr>
      </p:pic>
      <p:sp>
        <p:nvSpPr>
          <p:cNvPr id="27" name="TextBox 31">
            <a:extLst>
              <a:ext uri="{FF2B5EF4-FFF2-40B4-BE49-F238E27FC236}">
                <a16:creationId xmlns:a16="http://schemas.microsoft.com/office/drawing/2014/main" id="{DF013E63-4808-974B-8F5C-4DD47345CCB1}"/>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HEALTHCARE</a:t>
            </a:r>
          </a:p>
        </p:txBody>
      </p:sp>
      <p:pic>
        <p:nvPicPr>
          <p:cNvPr id="3" name="Picture 2">
            <a:extLst>
              <a:ext uri="{FF2B5EF4-FFF2-40B4-BE49-F238E27FC236}">
                <a16:creationId xmlns:a16="http://schemas.microsoft.com/office/drawing/2014/main" id="{1C65D4A2-1F6B-5B41-BBA3-2C92A067F884}"/>
              </a:ext>
            </a:extLst>
          </p:cNvPr>
          <p:cNvPicPr>
            <a:picLocks noChangeAspect="1"/>
          </p:cNvPicPr>
          <p:nvPr/>
        </p:nvPicPr>
        <p:blipFill>
          <a:blip r:embed="rId23"/>
          <a:stretch>
            <a:fillRect/>
          </a:stretch>
        </p:blipFill>
        <p:spPr>
          <a:xfrm>
            <a:off x="9741236" y="4810261"/>
            <a:ext cx="576064" cy="646472"/>
          </a:xfrm>
          <a:prstGeom prst="rect">
            <a:avLst/>
          </a:prstGeom>
        </p:spPr>
      </p:pic>
    </p:spTree>
    <p:extLst>
      <p:ext uri="{BB962C8B-B14F-4D97-AF65-F5344CB8AC3E}">
        <p14:creationId xmlns:p14="http://schemas.microsoft.com/office/powerpoint/2010/main" val="50038391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4" name="Text Placeholder 3"/>
          <p:cNvSpPr>
            <a:spLocks noGrp="1"/>
          </p:cNvSpPr>
          <p:nvPr>
            <p:ph type="body" sz="quarter" idx="14"/>
          </p:nvPr>
        </p:nvSpPr>
        <p:spPr>
          <a:xfrm>
            <a:off x="609600" y="1524000"/>
            <a:ext cx="5126360" cy="4572000"/>
          </a:xfrm>
        </p:spPr>
        <p:txBody>
          <a:bodyPr/>
          <a:lstStyle/>
          <a:p>
            <a:pPr marL="0" indent="0">
              <a:buNone/>
            </a:pPr>
            <a:r>
              <a:rPr lang="en-US" sz="2000" dirty="0"/>
              <a:t>Arrows and flow 								3</a:t>
            </a:r>
          </a:p>
          <a:p>
            <a:pPr marL="0" indent="0">
              <a:buNone/>
            </a:pPr>
            <a:r>
              <a:rPr lang="en-US" sz="2000" dirty="0"/>
              <a:t>Currency and finance					5</a:t>
            </a:r>
          </a:p>
          <a:p>
            <a:pPr marL="0" indent="0">
              <a:buNone/>
            </a:pPr>
            <a:r>
              <a:rPr lang="en-US" sz="2000" dirty="0"/>
              <a:t>Data science 										7</a:t>
            </a:r>
          </a:p>
          <a:p>
            <a:pPr marL="0" indent="0">
              <a:buNone/>
            </a:pPr>
            <a:r>
              <a:rPr lang="en-US" sz="2000" dirty="0"/>
              <a:t>Data storage 										9</a:t>
            </a:r>
          </a:p>
          <a:p>
            <a:pPr marL="0" indent="0">
              <a:buNone/>
            </a:pPr>
            <a:r>
              <a:rPr lang="en-US" sz="2000" dirty="0"/>
              <a:t>Devices 													11</a:t>
            </a:r>
          </a:p>
          <a:p>
            <a:pPr marL="0" indent="0">
              <a:buNone/>
            </a:pPr>
            <a:r>
              <a:rPr lang="en-US" sz="2000" dirty="0"/>
              <a:t>Documents 											13</a:t>
            </a:r>
          </a:p>
          <a:p>
            <a:pPr marL="0" indent="0">
              <a:buNone/>
            </a:pPr>
            <a:r>
              <a:rPr lang="en-US" sz="2000" dirty="0"/>
              <a:t>Globes &amp; Maps 								15</a:t>
            </a:r>
          </a:p>
          <a:p>
            <a:pPr marL="0" indent="0">
              <a:buNone/>
            </a:pPr>
            <a:r>
              <a:rPr lang="en-US" sz="2000" dirty="0"/>
              <a:t>Graphs and charts 							17</a:t>
            </a:r>
          </a:p>
          <a:p>
            <a:pPr marL="0" indent="0">
              <a:buNone/>
            </a:pPr>
            <a:r>
              <a:rPr lang="en-US" sz="2000" dirty="0"/>
              <a:t>Healthcare 											19</a:t>
            </a:r>
          </a:p>
          <a:p>
            <a:pPr marL="0" indent="0">
              <a:buNone/>
            </a:pPr>
            <a:endParaRPr lang="en-US" sz="2000" dirty="0"/>
          </a:p>
        </p:txBody>
      </p:sp>
      <p:sp>
        <p:nvSpPr>
          <p:cNvPr id="5" name="Slide Number Placeholder 4"/>
          <p:cNvSpPr>
            <a:spLocks noGrp="1"/>
          </p:cNvSpPr>
          <p:nvPr>
            <p:ph type="sldNum" sz="quarter" idx="17"/>
          </p:nvPr>
        </p:nvSpPr>
        <p:spPr/>
        <p:txBody>
          <a:bodyPr/>
          <a:lstStyle/>
          <a:p>
            <a:pPr>
              <a:defRPr/>
            </a:pPr>
            <a:fld id="{71999E1E-CE6C-4B40-A20C-38E6E2AA2845}" type="slidenum">
              <a:rPr lang="uk-UA" smtClean="0"/>
              <a:pPr>
                <a:defRPr/>
              </a:pPr>
              <a:t>2</a:t>
            </a:fld>
            <a:endParaRPr lang="uk-UA" dirty="0"/>
          </a:p>
        </p:txBody>
      </p:sp>
      <p:sp>
        <p:nvSpPr>
          <p:cNvPr id="6" name="Text Placeholder 3"/>
          <p:cNvSpPr>
            <a:spLocks noGrp="1"/>
          </p:cNvSpPr>
          <p:nvPr>
            <p:ph type="body" sz="quarter" idx="14"/>
          </p:nvPr>
        </p:nvSpPr>
        <p:spPr>
          <a:xfrm>
            <a:off x="6312024" y="1524000"/>
            <a:ext cx="5126360" cy="4572000"/>
          </a:xfrm>
        </p:spPr>
        <p:txBody>
          <a:bodyPr/>
          <a:lstStyle/>
          <a:p>
            <a:pPr marL="0" indent="0">
              <a:buNone/>
            </a:pPr>
            <a:r>
              <a:rPr lang="en-US" sz="2000" dirty="0"/>
              <a:t>Human Resources 						19</a:t>
            </a:r>
          </a:p>
          <a:p>
            <a:pPr marL="0" indent="0">
              <a:buNone/>
            </a:pPr>
            <a:r>
              <a:rPr lang="en-US" sz="2000" dirty="0"/>
              <a:t>Network and organization 		21</a:t>
            </a:r>
          </a:p>
          <a:p>
            <a:pPr marL="0" indent="0">
              <a:buNone/>
            </a:pPr>
            <a:r>
              <a:rPr lang="en-US" sz="2000" dirty="0"/>
              <a:t>Misc. Objects 										23</a:t>
            </a:r>
          </a:p>
          <a:p>
            <a:pPr marL="0" indent="0">
              <a:buNone/>
            </a:pPr>
            <a:r>
              <a:rPr lang="en-US" sz="2000" dirty="0"/>
              <a:t>People														25</a:t>
            </a:r>
          </a:p>
          <a:p>
            <a:pPr marL="0" indent="0">
              <a:buNone/>
            </a:pPr>
            <a:r>
              <a:rPr lang="en-US" sz="2000" dirty="0"/>
              <a:t>Search and filter 								27</a:t>
            </a:r>
          </a:p>
          <a:p>
            <a:pPr marL="0" indent="0">
              <a:buNone/>
            </a:pPr>
            <a:r>
              <a:rPr lang="en-US" sz="2000" dirty="0"/>
              <a:t>Social Media										29</a:t>
            </a:r>
          </a:p>
          <a:p>
            <a:pPr marL="0" indent="0">
              <a:buNone/>
            </a:pPr>
            <a:r>
              <a:rPr lang="en-US" sz="2000" dirty="0"/>
              <a:t>Training and support 					31</a:t>
            </a:r>
          </a:p>
          <a:p>
            <a:pPr marL="0" indent="0">
              <a:buNone/>
            </a:pPr>
            <a:r>
              <a:rPr lang="en-US" sz="2000" dirty="0"/>
              <a:t>Transportation									33</a:t>
            </a:r>
            <a:br>
              <a:rPr lang="en-US" sz="2000" dirty="0"/>
            </a:br>
            <a:r>
              <a:rPr lang="en-US" sz="2000"/>
              <a:t>&amp; Navigation</a:t>
            </a:r>
            <a:endParaRPr lang="en-US" sz="2000" dirty="0"/>
          </a:p>
        </p:txBody>
      </p:sp>
    </p:spTree>
    <p:extLst>
      <p:ext uri="{BB962C8B-B14F-4D97-AF65-F5344CB8AC3E}">
        <p14:creationId xmlns:p14="http://schemas.microsoft.com/office/powerpoint/2010/main" val="28528146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14689" name="Picture 114688">
            <a:extLst>
              <a:ext uri="{FF2B5EF4-FFF2-40B4-BE49-F238E27FC236}">
                <a16:creationId xmlns:a16="http://schemas.microsoft.com/office/drawing/2014/main" id="{F60F70A0-44FA-5049-BDA1-BEC3A964D2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79194" y="4823688"/>
            <a:ext cx="621060" cy="621060"/>
          </a:xfrm>
          <a:prstGeom prst="rect">
            <a:avLst/>
          </a:prstGeom>
        </p:spPr>
      </p:pic>
      <p:pic>
        <p:nvPicPr>
          <p:cNvPr id="63" name="Picture 62">
            <a:extLst>
              <a:ext uri="{FF2B5EF4-FFF2-40B4-BE49-F238E27FC236}">
                <a16:creationId xmlns:a16="http://schemas.microsoft.com/office/drawing/2014/main" id="{D44158C6-E10F-6649-9931-0C01BF452C1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706039" y="4774781"/>
            <a:ext cx="738837" cy="738837"/>
          </a:xfrm>
          <a:prstGeom prst="rect">
            <a:avLst/>
          </a:prstGeom>
        </p:spPr>
      </p:pic>
      <p:pic>
        <p:nvPicPr>
          <p:cNvPr id="61" name="Picture 60">
            <a:extLst>
              <a:ext uri="{FF2B5EF4-FFF2-40B4-BE49-F238E27FC236}">
                <a16:creationId xmlns:a16="http://schemas.microsoft.com/office/drawing/2014/main" id="{5870483F-4FD9-C449-90A3-24D72A21A54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200703" y="4843239"/>
            <a:ext cx="641992" cy="590860"/>
          </a:xfrm>
          <a:prstGeom prst="rect">
            <a:avLst/>
          </a:prstGeom>
        </p:spPr>
      </p:pic>
      <p:pic>
        <p:nvPicPr>
          <p:cNvPr id="59" name="Picture 58">
            <a:extLst>
              <a:ext uri="{FF2B5EF4-FFF2-40B4-BE49-F238E27FC236}">
                <a16:creationId xmlns:a16="http://schemas.microsoft.com/office/drawing/2014/main" id="{0FBCECB6-70A9-F042-956E-7BFC4AEF659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34540" y="4769750"/>
            <a:ext cx="725522" cy="743868"/>
          </a:xfrm>
          <a:prstGeom prst="rect">
            <a:avLst/>
          </a:prstGeom>
        </p:spPr>
      </p:pic>
      <p:pic>
        <p:nvPicPr>
          <p:cNvPr id="57" name="Picture 56">
            <a:extLst>
              <a:ext uri="{FF2B5EF4-FFF2-40B4-BE49-F238E27FC236}">
                <a16:creationId xmlns:a16="http://schemas.microsoft.com/office/drawing/2014/main" id="{D2BFE350-0701-E549-8F79-4C0DAD85C2C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77694" y="4789753"/>
            <a:ext cx="459800" cy="688930"/>
          </a:xfrm>
          <a:prstGeom prst="rect">
            <a:avLst/>
          </a:prstGeom>
        </p:spPr>
      </p:pic>
      <p:pic>
        <p:nvPicPr>
          <p:cNvPr id="55" name="Picture 54">
            <a:extLst>
              <a:ext uri="{FF2B5EF4-FFF2-40B4-BE49-F238E27FC236}">
                <a16:creationId xmlns:a16="http://schemas.microsoft.com/office/drawing/2014/main" id="{9A620EB0-B887-6148-A8D4-BC6A9157909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01793" y="4813515"/>
            <a:ext cx="538992" cy="653454"/>
          </a:xfrm>
          <a:prstGeom prst="rect">
            <a:avLst/>
          </a:prstGeom>
        </p:spPr>
      </p:pic>
      <p:pic>
        <p:nvPicPr>
          <p:cNvPr id="53" name="Picture 52">
            <a:extLst>
              <a:ext uri="{FF2B5EF4-FFF2-40B4-BE49-F238E27FC236}">
                <a16:creationId xmlns:a16="http://schemas.microsoft.com/office/drawing/2014/main" id="{1F02E262-2583-7440-AE74-C03537FFF0C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838798" y="3253967"/>
            <a:ext cx="509280" cy="584633"/>
          </a:xfrm>
          <a:prstGeom prst="rect">
            <a:avLst/>
          </a:prstGeom>
        </p:spPr>
      </p:pic>
      <p:pic>
        <p:nvPicPr>
          <p:cNvPr id="51" name="Picture 50">
            <a:extLst>
              <a:ext uri="{FF2B5EF4-FFF2-40B4-BE49-F238E27FC236}">
                <a16:creationId xmlns:a16="http://schemas.microsoft.com/office/drawing/2014/main" id="{1A684B17-87DD-2B4A-A065-D447EFA5A8AD}"/>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46381" y="3230567"/>
            <a:ext cx="886687" cy="557122"/>
          </a:xfrm>
          <a:prstGeom prst="rect">
            <a:avLst/>
          </a:prstGeom>
        </p:spPr>
      </p:pic>
      <p:pic>
        <p:nvPicPr>
          <p:cNvPr id="49" name="Picture 48">
            <a:extLst>
              <a:ext uri="{FF2B5EF4-FFF2-40B4-BE49-F238E27FC236}">
                <a16:creationId xmlns:a16="http://schemas.microsoft.com/office/drawing/2014/main" id="{E56D0196-D05C-1B4E-A01A-267B1FA8C91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721161" y="3180031"/>
            <a:ext cx="691888" cy="691888"/>
          </a:xfrm>
          <a:prstGeom prst="rect">
            <a:avLst/>
          </a:prstGeom>
        </p:spPr>
      </p:pic>
      <p:pic>
        <p:nvPicPr>
          <p:cNvPr id="47" name="Picture 46">
            <a:extLst>
              <a:ext uri="{FF2B5EF4-FFF2-40B4-BE49-F238E27FC236}">
                <a16:creationId xmlns:a16="http://schemas.microsoft.com/office/drawing/2014/main" id="{8FE1C792-E4A7-0246-AC9A-53EF215C361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191619" y="3230566"/>
            <a:ext cx="663091" cy="670426"/>
          </a:xfrm>
          <a:prstGeom prst="rect">
            <a:avLst/>
          </a:prstGeom>
        </p:spPr>
      </p:pic>
      <p:pic>
        <p:nvPicPr>
          <p:cNvPr id="45" name="Picture 44">
            <a:extLst>
              <a:ext uri="{FF2B5EF4-FFF2-40B4-BE49-F238E27FC236}">
                <a16:creationId xmlns:a16="http://schemas.microsoft.com/office/drawing/2014/main" id="{1012CB46-1893-1B4F-8283-32A18098E12A}"/>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653785" y="3228098"/>
            <a:ext cx="675337" cy="643821"/>
          </a:xfrm>
          <a:prstGeom prst="rect">
            <a:avLst/>
          </a:prstGeom>
        </p:spPr>
      </p:pic>
      <p:pic>
        <p:nvPicPr>
          <p:cNvPr id="43" name="Picture 42">
            <a:extLst>
              <a:ext uri="{FF2B5EF4-FFF2-40B4-BE49-F238E27FC236}">
                <a16:creationId xmlns:a16="http://schemas.microsoft.com/office/drawing/2014/main" id="{B5E69994-2CED-9248-B74D-D0A38C15D247}"/>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2145040" y="3188132"/>
            <a:ext cx="697260" cy="700359"/>
          </a:xfrm>
          <a:prstGeom prst="rect">
            <a:avLst/>
          </a:prstGeom>
        </p:spPr>
      </p:pic>
      <p:pic>
        <p:nvPicPr>
          <p:cNvPr id="41" name="Picture 40">
            <a:extLst>
              <a:ext uri="{FF2B5EF4-FFF2-40B4-BE49-F238E27FC236}">
                <a16:creationId xmlns:a16="http://schemas.microsoft.com/office/drawing/2014/main" id="{17E53E27-9AA1-1341-B21D-87D004B48A1C}"/>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11435" y="3183544"/>
            <a:ext cx="717448" cy="717448"/>
          </a:xfrm>
          <a:prstGeom prst="rect">
            <a:avLst/>
          </a:prstGeom>
        </p:spPr>
      </p:pic>
      <p:pic>
        <p:nvPicPr>
          <p:cNvPr id="39" name="Picture 38">
            <a:extLst>
              <a:ext uri="{FF2B5EF4-FFF2-40B4-BE49-F238E27FC236}">
                <a16:creationId xmlns:a16="http://schemas.microsoft.com/office/drawing/2014/main" id="{801C6ABB-8E9A-4D4C-AEC1-073C040C85A7}"/>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888009" y="1640087"/>
            <a:ext cx="408295" cy="685131"/>
          </a:xfrm>
          <a:prstGeom prst="rect">
            <a:avLst/>
          </a:prstGeom>
        </p:spPr>
      </p:pic>
      <p:pic>
        <p:nvPicPr>
          <p:cNvPr id="37" name="Picture 36">
            <a:extLst>
              <a:ext uri="{FF2B5EF4-FFF2-40B4-BE49-F238E27FC236}">
                <a16:creationId xmlns:a16="http://schemas.microsoft.com/office/drawing/2014/main" id="{C313BB3B-656B-7F46-9916-A465164BE851}"/>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8330845" y="1640247"/>
            <a:ext cx="531532" cy="648071"/>
          </a:xfrm>
          <a:prstGeom prst="rect">
            <a:avLst/>
          </a:prstGeom>
        </p:spPr>
      </p:pic>
      <p:pic>
        <p:nvPicPr>
          <p:cNvPr id="35" name="Picture 34">
            <a:extLst>
              <a:ext uri="{FF2B5EF4-FFF2-40B4-BE49-F238E27FC236}">
                <a16:creationId xmlns:a16="http://schemas.microsoft.com/office/drawing/2014/main" id="{6B106882-EF75-0546-890E-39700ECC0B48}"/>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6749399" y="1643238"/>
            <a:ext cx="635413" cy="681980"/>
          </a:xfrm>
          <a:prstGeom prst="rect">
            <a:avLst/>
          </a:prstGeom>
        </p:spPr>
      </p:pic>
      <p:pic>
        <p:nvPicPr>
          <p:cNvPr id="32" name="Picture 31">
            <a:extLst>
              <a:ext uri="{FF2B5EF4-FFF2-40B4-BE49-F238E27FC236}">
                <a16:creationId xmlns:a16="http://schemas.microsoft.com/office/drawing/2014/main" id="{D7C2DB80-815C-8B47-A38A-67B5F405D3A7}"/>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279390" y="1669540"/>
            <a:ext cx="484619" cy="618779"/>
          </a:xfrm>
          <a:prstGeom prst="rect">
            <a:avLst/>
          </a:prstGeom>
        </p:spPr>
      </p:pic>
      <p:pic>
        <p:nvPicPr>
          <p:cNvPr id="28" name="Picture 27">
            <a:extLst>
              <a:ext uri="{FF2B5EF4-FFF2-40B4-BE49-F238E27FC236}">
                <a16:creationId xmlns:a16="http://schemas.microsoft.com/office/drawing/2014/main" id="{656F3877-1744-FF45-8221-B62965ABB26D}"/>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3692639" y="1668216"/>
            <a:ext cx="616571" cy="657002"/>
          </a:xfrm>
          <a:prstGeom prst="rect">
            <a:avLst/>
          </a:prstGeom>
        </p:spPr>
      </p:pic>
      <p:pic>
        <p:nvPicPr>
          <p:cNvPr id="5" name="Picture 4">
            <a:extLst>
              <a:ext uri="{FF2B5EF4-FFF2-40B4-BE49-F238E27FC236}">
                <a16:creationId xmlns:a16="http://schemas.microsoft.com/office/drawing/2014/main" id="{6467FAB3-A800-8F45-B0FC-09AEE2BEDD06}"/>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246812" y="1698422"/>
            <a:ext cx="490682" cy="526222"/>
          </a:xfrm>
          <a:prstGeom prst="rect">
            <a:avLst/>
          </a:prstGeom>
        </p:spPr>
      </p:pic>
      <p:pic>
        <p:nvPicPr>
          <p:cNvPr id="3" name="Picture 2">
            <a:extLst>
              <a:ext uri="{FF2B5EF4-FFF2-40B4-BE49-F238E27FC236}">
                <a16:creationId xmlns:a16="http://schemas.microsoft.com/office/drawing/2014/main" id="{AAEBA4F8-8CFB-BF4D-9EBF-790C6E157FC0}"/>
              </a:ext>
            </a:extLst>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574997" y="1581158"/>
            <a:ext cx="780414" cy="771950"/>
          </a:xfrm>
          <a:prstGeom prst="rect">
            <a:avLst/>
          </a:prstGeom>
        </p:spPr>
      </p:pic>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20</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2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9A3BBE3-DDA1-1043-8D7B-6B6C07770149}"/>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lvl="0" algn="r" eaLnBrk="1" hangingPunct="1">
              <a:lnSpc>
                <a:spcPct val="90000"/>
              </a:lnSpc>
              <a:defRPr/>
            </a:pPr>
            <a:r>
              <a:rPr lang="en-GB" altLang="x-none" sz="1600" dirty="0">
                <a:solidFill>
                  <a:schemeClr val="bg1"/>
                </a:solidFill>
              </a:rPr>
              <a:t>HEALTHCARE</a:t>
            </a:r>
          </a:p>
        </p:txBody>
      </p:sp>
      <p:pic>
        <p:nvPicPr>
          <p:cNvPr id="30" name="Picture 29">
            <a:extLst>
              <a:ext uri="{FF2B5EF4-FFF2-40B4-BE49-F238E27FC236}">
                <a16:creationId xmlns:a16="http://schemas.microsoft.com/office/drawing/2014/main" id="{12AE244D-F46F-FE40-BDCD-197D3117DB64}"/>
              </a:ext>
            </a:extLst>
          </p:cNvPr>
          <p:cNvPicPr>
            <a:picLocks noChangeAspect="1"/>
          </p:cNvPicPr>
          <p:nvPr/>
        </p:nvPicPr>
        <p:blipFill>
          <a:blip r:embed="rId24">
            <a:lum bright="100000"/>
          </a:blip>
          <a:stretch>
            <a:fillRect/>
          </a:stretch>
        </p:blipFill>
        <p:spPr>
          <a:xfrm>
            <a:off x="9741236" y="4810261"/>
            <a:ext cx="576064" cy="646472"/>
          </a:xfrm>
          <a:prstGeom prst="rect">
            <a:avLst/>
          </a:prstGeom>
        </p:spPr>
      </p:pic>
    </p:spTree>
    <p:extLst>
      <p:ext uri="{BB962C8B-B14F-4D97-AF65-F5344CB8AC3E}">
        <p14:creationId xmlns:p14="http://schemas.microsoft.com/office/powerpoint/2010/main" val="62335794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6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243252" y="3140968"/>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9"/>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10800000" flipH="1" flipV="1">
            <a:off x="3627408" y="1658815"/>
            <a:ext cx="64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1"/>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rot="10800000" flipH="1" flipV="1">
            <a:off x="8271827" y="1640559"/>
            <a:ext cx="5905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rot="10800000" flipH="1" flipV="1">
            <a:off x="2168303" y="1654847"/>
            <a:ext cx="6477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5"/>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rot="10800000" flipH="1" flipV="1">
            <a:off x="731838" y="472551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5"/>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rot="10800000" flipH="1" flipV="1">
            <a:off x="2166715" y="3158430"/>
            <a:ext cx="6492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rot="10800000" flipH="1" flipV="1">
            <a:off x="3683764" y="4725515"/>
            <a:ext cx="5349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7"/>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rot="10800000" flipH="1" flipV="1">
            <a:off x="3627408" y="3141761"/>
            <a:ext cx="647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rot="10800000" flipH="1" flipV="1">
            <a:off x="5210058" y="3140968"/>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2"/>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rot="10800000" flipH="1" flipV="1">
            <a:off x="2115106" y="4773140"/>
            <a:ext cx="6477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4"/>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rot="10800000" flipH="1" flipV="1">
            <a:off x="731838" y="3245743"/>
            <a:ext cx="6477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6"/>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rot="10800000" flipH="1" flipV="1">
            <a:off x="731838" y="1765178"/>
            <a:ext cx="6477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Content Placeholder 3"/>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201274" y="472869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8"/>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430577" y="4725515"/>
            <a:ext cx="2730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3"/>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210058" y="1681834"/>
            <a:ext cx="6477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88774" y="1714242"/>
            <a:ext cx="598871" cy="530496"/>
          </a:xfrm>
          <a:prstGeom prst="rect">
            <a:avLst/>
          </a:prstGeom>
        </p:spPr>
      </p:pic>
      <p:pic>
        <p:nvPicPr>
          <p:cNvPr id="80" name="Picture 79">
            <a:extLst>
              <a:ext uri="{FF2B5EF4-FFF2-40B4-BE49-F238E27FC236}">
                <a16:creationId xmlns:a16="http://schemas.microsoft.com/office/drawing/2014/main" id="{97A69759-945A-2D44-A734-958509B37647}"/>
              </a:ext>
            </a:extLst>
          </p:cNvPr>
          <p:cNvPicPr>
            <a:picLocks noChangeAspect="1"/>
          </p:cNvPicPr>
          <p:nvPr/>
        </p:nvPicPr>
        <p:blipFill>
          <a:blip r:embed="rId19"/>
          <a:stretch>
            <a:fillRect/>
          </a:stretch>
        </p:blipFill>
        <p:spPr>
          <a:xfrm>
            <a:off x="6750624" y="1677071"/>
            <a:ext cx="648968" cy="604838"/>
          </a:xfrm>
          <a:prstGeom prst="rect">
            <a:avLst/>
          </a:prstGeom>
        </p:spPr>
      </p:pic>
      <p:pic>
        <p:nvPicPr>
          <p:cNvPr id="81" name="Picture 80">
            <a:extLst>
              <a:ext uri="{FF2B5EF4-FFF2-40B4-BE49-F238E27FC236}">
                <a16:creationId xmlns:a16="http://schemas.microsoft.com/office/drawing/2014/main" id="{F051F2E5-CEFA-F74F-A0CB-C6AD973B2DD4}"/>
              </a:ext>
            </a:extLst>
          </p:cNvPr>
          <p:cNvPicPr>
            <a:picLocks noChangeAspect="1"/>
          </p:cNvPicPr>
          <p:nvPr/>
        </p:nvPicPr>
        <p:blipFill>
          <a:blip r:embed="rId20"/>
          <a:stretch>
            <a:fillRect/>
          </a:stretch>
        </p:blipFill>
        <p:spPr>
          <a:xfrm>
            <a:off x="6750624" y="3202347"/>
            <a:ext cx="648968" cy="524943"/>
          </a:xfrm>
          <a:prstGeom prst="rect">
            <a:avLst/>
          </a:prstGeom>
        </p:spPr>
      </p:pic>
      <p:pic>
        <p:nvPicPr>
          <p:cNvPr id="86" name="Picture 85"/>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6662924" y="4825904"/>
            <a:ext cx="765277" cy="446922"/>
          </a:xfrm>
          <a:prstGeom prst="rect">
            <a:avLst/>
          </a:prstGeom>
        </p:spPr>
      </p:pic>
      <p:sp>
        <p:nvSpPr>
          <p:cNvPr id="24" name="TextBox 31">
            <a:extLst>
              <a:ext uri="{FF2B5EF4-FFF2-40B4-BE49-F238E27FC236}">
                <a16:creationId xmlns:a16="http://schemas.microsoft.com/office/drawing/2014/main" id="{2990C851-EE16-0640-A87C-16D414CA5A22}"/>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HUMAN RESOURCES</a:t>
            </a:r>
          </a:p>
        </p:txBody>
      </p:sp>
      <p:pic>
        <p:nvPicPr>
          <p:cNvPr id="5" name="Picture 4">
            <a:extLst>
              <a:ext uri="{FF2B5EF4-FFF2-40B4-BE49-F238E27FC236}">
                <a16:creationId xmlns:a16="http://schemas.microsoft.com/office/drawing/2014/main" id="{A32A67D1-1D86-424B-8562-B3A438E1B82C}"/>
              </a:ext>
            </a:extLst>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9785086" y="3105651"/>
            <a:ext cx="615366" cy="682224"/>
          </a:xfrm>
          <a:prstGeom prst="rect">
            <a:avLst/>
          </a:prstGeom>
        </p:spPr>
      </p:pic>
    </p:spTree>
    <p:extLst>
      <p:ext uri="{BB962C8B-B14F-4D97-AF65-F5344CB8AC3E}">
        <p14:creationId xmlns:p14="http://schemas.microsoft.com/office/powerpoint/2010/main" val="2946564907"/>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22</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BD1E61-AA70-2C47-895D-CF5D047347A6}"/>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lvl="0" algn="r" eaLnBrk="1" hangingPunct="1">
              <a:lnSpc>
                <a:spcPct val="90000"/>
              </a:lnSpc>
              <a:defRPr/>
            </a:pPr>
            <a:r>
              <a:rPr lang="en-GB" altLang="x-none" sz="1600" dirty="0">
                <a:solidFill>
                  <a:schemeClr val="bg1"/>
                </a:solidFill>
              </a:rPr>
              <a:t>HUMAN RESOURCES</a:t>
            </a:r>
          </a:p>
        </p:txBody>
      </p:sp>
      <p:pic>
        <p:nvPicPr>
          <p:cNvPr id="26" name="Picture 4">
            <a:extLst>
              <a:ext uri="{FF2B5EF4-FFF2-40B4-BE49-F238E27FC236}">
                <a16:creationId xmlns:a16="http://schemas.microsoft.com/office/drawing/2014/main" id="{6B1D167A-FF4F-7E41-BE09-FF0F6CC1077F}"/>
              </a:ext>
            </a:extLst>
          </p:cNvPr>
          <p:cNvPicPr>
            <a:picLocks noChangeAspect="1"/>
          </p:cNvPicPr>
          <p:nvPr/>
        </p:nvPicPr>
        <p:blipFill>
          <a:blip r:embed="rId4">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243252" y="3140968"/>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9">
            <a:extLst>
              <a:ext uri="{FF2B5EF4-FFF2-40B4-BE49-F238E27FC236}">
                <a16:creationId xmlns:a16="http://schemas.microsoft.com/office/drawing/2014/main" id="{301CA2BF-AED1-5240-82CC-F07031D081BD}"/>
              </a:ext>
            </a:extLst>
          </p:cNvPr>
          <p:cNvPicPr>
            <a:picLocks noChangeAspect="1"/>
          </p:cNvPicPr>
          <p:nvPr/>
        </p:nvPicPr>
        <p:blipFill>
          <a:blip r:embed="rId5" cstate="screen">
            <a:lum bright="100000"/>
            <a:extLst>
              <a:ext uri="{28A0092B-C50C-407E-A947-70E740481C1C}">
                <a14:useLocalDpi xmlns:a14="http://schemas.microsoft.com/office/drawing/2010/main"/>
              </a:ext>
            </a:extLst>
          </a:blip>
          <a:srcRect/>
          <a:stretch>
            <a:fillRect/>
          </a:stretch>
        </p:blipFill>
        <p:spPr bwMode="auto">
          <a:xfrm rot="10800000" flipH="1" flipV="1">
            <a:off x="3627408" y="1658815"/>
            <a:ext cx="64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a:extLst>
              <a:ext uri="{FF2B5EF4-FFF2-40B4-BE49-F238E27FC236}">
                <a16:creationId xmlns:a16="http://schemas.microsoft.com/office/drawing/2014/main" id="{2A2FC2B2-BF5C-4F4B-9190-CABCA346E24F}"/>
              </a:ext>
            </a:extLst>
          </p:cNvPr>
          <p:cNvPicPr>
            <a:picLocks noChangeAspect="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rot="10800000" flipH="1" flipV="1">
            <a:off x="8271827" y="1640559"/>
            <a:ext cx="5905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3">
            <a:extLst>
              <a:ext uri="{FF2B5EF4-FFF2-40B4-BE49-F238E27FC236}">
                <a16:creationId xmlns:a16="http://schemas.microsoft.com/office/drawing/2014/main" id="{1289265E-2DBE-3449-AFAA-1DAAD4C97C03}"/>
              </a:ext>
            </a:extLst>
          </p:cNvPr>
          <p:cNvPicPr>
            <a:picLocks noChangeAspect="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rot="10800000" flipH="1" flipV="1">
            <a:off x="2168303" y="1654847"/>
            <a:ext cx="6477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5">
            <a:extLst>
              <a:ext uri="{FF2B5EF4-FFF2-40B4-BE49-F238E27FC236}">
                <a16:creationId xmlns:a16="http://schemas.microsoft.com/office/drawing/2014/main" id="{63E947B0-A3BA-E94D-95E1-A8DFB40FE9B9}"/>
              </a:ext>
            </a:extLst>
          </p:cNvPr>
          <p:cNvPicPr>
            <a:picLocks noChangeAspect="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rot="10800000" flipH="1" flipV="1">
            <a:off x="731838" y="472551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5">
            <a:extLst>
              <a:ext uri="{FF2B5EF4-FFF2-40B4-BE49-F238E27FC236}">
                <a16:creationId xmlns:a16="http://schemas.microsoft.com/office/drawing/2014/main" id="{251E62B8-94C2-CF4E-AE73-B5AA3039D2CD}"/>
              </a:ext>
            </a:extLst>
          </p:cNvPr>
          <p:cNvPicPr>
            <a:picLocks noChangeAspect="1"/>
          </p:cNvPicPr>
          <p:nvPr/>
        </p:nvPicPr>
        <p:blipFill>
          <a:blip r:embed="rId9" cstate="screen">
            <a:lum bright="100000"/>
            <a:extLst>
              <a:ext uri="{28A0092B-C50C-407E-A947-70E740481C1C}">
                <a14:useLocalDpi xmlns:a14="http://schemas.microsoft.com/office/drawing/2010/main"/>
              </a:ext>
            </a:extLst>
          </a:blip>
          <a:srcRect/>
          <a:stretch>
            <a:fillRect/>
          </a:stretch>
        </p:blipFill>
        <p:spPr bwMode="auto">
          <a:xfrm rot="10800000" flipH="1" flipV="1">
            <a:off x="2166715" y="3158430"/>
            <a:ext cx="6492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6">
            <a:extLst>
              <a:ext uri="{FF2B5EF4-FFF2-40B4-BE49-F238E27FC236}">
                <a16:creationId xmlns:a16="http://schemas.microsoft.com/office/drawing/2014/main" id="{54035E12-2AA4-B44A-A065-93908E245AEA}"/>
              </a:ext>
            </a:extLst>
          </p:cNvPr>
          <p:cNvPicPr>
            <a:picLocks noChangeAspect="1"/>
          </p:cNvPicPr>
          <p:nvPr/>
        </p:nvPicPr>
        <p:blipFill>
          <a:blip r:embed="rId10" cstate="screen">
            <a:lum bright="100000"/>
            <a:extLst>
              <a:ext uri="{28A0092B-C50C-407E-A947-70E740481C1C}">
                <a14:useLocalDpi xmlns:a14="http://schemas.microsoft.com/office/drawing/2010/main"/>
              </a:ext>
            </a:extLst>
          </a:blip>
          <a:srcRect/>
          <a:stretch>
            <a:fillRect/>
          </a:stretch>
        </p:blipFill>
        <p:spPr bwMode="auto">
          <a:xfrm rot="10800000" flipH="1" flipV="1">
            <a:off x="3683764" y="4725515"/>
            <a:ext cx="5349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7">
            <a:extLst>
              <a:ext uri="{FF2B5EF4-FFF2-40B4-BE49-F238E27FC236}">
                <a16:creationId xmlns:a16="http://schemas.microsoft.com/office/drawing/2014/main" id="{6A018C29-DF41-4343-96EB-3B5865786CF3}"/>
              </a:ext>
            </a:extLst>
          </p:cNvPr>
          <p:cNvPicPr>
            <a:picLocks noChangeAspect="1"/>
          </p:cNvPicPr>
          <p:nvPr/>
        </p:nvPicPr>
        <p:blipFill>
          <a:blip r:embed="rId11" cstate="screen">
            <a:lum bright="100000"/>
            <a:extLst>
              <a:ext uri="{28A0092B-C50C-407E-A947-70E740481C1C}">
                <a14:useLocalDpi xmlns:a14="http://schemas.microsoft.com/office/drawing/2010/main"/>
              </a:ext>
            </a:extLst>
          </a:blip>
          <a:srcRect/>
          <a:stretch>
            <a:fillRect/>
          </a:stretch>
        </p:blipFill>
        <p:spPr bwMode="auto">
          <a:xfrm rot="10800000" flipH="1" flipV="1">
            <a:off x="3627408" y="3141761"/>
            <a:ext cx="647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0">
            <a:extLst>
              <a:ext uri="{FF2B5EF4-FFF2-40B4-BE49-F238E27FC236}">
                <a16:creationId xmlns:a16="http://schemas.microsoft.com/office/drawing/2014/main" id="{E30E738C-2E5D-8043-8DF9-73C43BA99711}"/>
              </a:ext>
            </a:extLst>
          </p:cNvPr>
          <p:cNvPicPr>
            <a:picLocks noChangeAspect="1"/>
          </p:cNvPicPr>
          <p:nvPr/>
        </p:nvPicPr>
        <p:blipFill>
          <a:blip r:embed="rId12" cstate="screen">
            <a:lum bright="100000"/>
            <a:extLst>
              <a:ext uri="{28A0092B-C50C-407E-A947-70E740481C1C}">
                <a14:useLocalDpi xmlns:a14="http://schemas.microsoft.com/office/drawing/2010/main"/>
              </a:ext>
            </a:extLst>
          </a:blip>
          <a:srcRect/>
          <a:stretch>
            <a:fillRect/>
          </a:stretch>
        </p:blipFill>
        <p:spPr bwMode="auto">
          <a:xfrm rot="10800000" flipH="1" flipV="1">
            <a:off x="5210058" y="3140968"/>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2">
            <a:extLst>
              <a:ext uri="{FF2B5EF4-FFF2-40B4-BE49-F238E27FC236}">
                <a16:creationId xmlns:a16="http://schemas.microsoft.com/office/drawing/2014/main" id="{B765654E-75DA-6A4C-9704-15A987E725B2}"/>
              </a:ext>
            </a:extLst>
          </p:cNvPr>
          <p:cNvPicPr>
            <a:picLocks noChangeAspect="1"/>
          </p:cNvPicPr>
          <p:nvPr/>
        </p:nvPicPr>
        <p:blipFill>
          <a:blip r:embed="rId13" cstate="screen">
            <a:lum bright="100000"/>
            <a:extLst>
              <a:ext uri="{28A0092B-C50C-407E-A947-70E740481C1C}">
                <a14:useLocalDpi xmlns:a14="http://schemas.microsoft.com/office/drawing/2010/main"/>
              </a:ext>
            </a:extLst>
          </a:blip>
          <a:srcRect/>
          <a:stretch>
            <a:fillRect/>
          </a:stretch>
        </p:blipFill>
        <p:spPr bwMode="auto">
          <a:xfrm rot="10800000" flipH="1" flipV="1">
            <a:off x="2115106" y="4773140"/>
            <a:ext cx="6477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4">
            <a:extLst>
              <a:ext uri="{FF2B5EF4-FFF2-40B4-BE49-F238E27FC236}">
                <a16:creationId xmlns:a16="http://schemas.microsoft.com/office/drawing/2014/main" id="{6F5B4FFC-4107-3549-A705-433CC9535D2C}"/>
              </a:ext>
            </a:extLst>
          </p:cNvPr>
          <p:cNvPicPr>
            <a:picLocks noChangeAspect="1"/>
          </p:cNvPicPr>
          <p:nvPr/>
        </p:nvPicPr>
        <p:blipFill>
          <a:blip r:embed="rId14" cstate="screen">
            <a:lum bright="100000"/>
            <a:extLst>
              <a:ext uri="{28A0092B-C50C-407E-A947-70E740481C1C}">
                <a14:useLocalDpi xmlns:a14="http://schemas.microsoft.com/office/drawing/2010/main"/>
              </a:ext>
            </a:extLst>
          </a:blip>
          <a:srcRect/>
          <a:stretch>
            <a:fillRect/>
          </a:stretch>
        </p:blipFill>
        <p:spPr bwMode="auto">
          <a:xfrm rot="10800000" flipH="1" flipV="1">
            <a:off x="731838" y="3245743"/>
            <a:ext cx="6477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6">
            <a:extLst>
              <a:ext uri="{FF2B5EF4-FFF2-40B4-BE49-F238E27FC236}">
                <a16:creationId xmlns:a16="http://schemas.microsoft.com/office/drawing/2014/main" id="{7AE57C28-043F-A241-BDDA-BAF8843AD5F2}"/>
              </a:ext>
            </a:extLst>
          </p:cNvPr>
          <p:cNvPicPr>
            <a:picLocks noChangeAspect="1"/>
          </p:cNvPicPr>
          <p:nvPr/>
        </p:nvPicPr>
        <p:blipFill>
          <a:blip r:embed="rId15" cstate="screen">
            <a:lum bright="100000"/>
            <a:extLst>
              <a:ext uri="{28A0092B-C50C-407E-A947-70E740481C1C}">
                <a14:useLocalDpi xmlns:a14="http://schemas.microsoft.com/office/drawing/2010/main"/>
              </a:ext>
            </a:extLst>
          </a:blip>
          <a:srcRect/>
          <a:stretch>
            <a:fillRect/>
          </a:stretch>
        </p:blipFill>
        <p:spPr bwMode="auto">
          <a:xfrm rot="10800000" flipH="1" flipV="1">
            <a:off x="731838" y="1765178"/>
            <a:ext cx="6477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Content Placeholder 3">
            <a:extLst>
              <a:ext uri="{FF2B5EF4-FFF2-40B4-BE49-F238E27FC236}">
                <a16:creationId xmlns:a16="http://schemas.microsoft.com/office/drawing/2014/main" id="{3617A4F1-E762-B845-ACAE-7EF2A04372AD}"/>
              </a:ext>
            </a:extLst>
          </p:cNvPr>
          <p:cNvPicPr>
            <a:picLocks noChangeAspect="1"/>
          </p:cNvPicPr>
          <p:nvPr/>
        </p:nvPicPr>
        <p:blipFill>
          <a:blip r:embed="rId16" cstate="screen">
            <a:lum bright="100000"/>
            <a:extLst>
              <a:ext uri="{28A0092B-C50C-407E-A947-70E740481C1C}">
                <a14:useLocalDpi xmlns:a14="http://schemas.microsoft.com/office/drawing/2010/main"/>
              </a:ext>
            </a:extLst>
          </a:blip>
          <a:srcRect/>
          <a:stretch>
            <a:fillRect/>
          </a:stretch>
        </p:blipFill>
        <p:spPr bwMode="auto">
          <a:xfrm>
            <a:off x="5201274" y="472869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8">
            <a:extLst>
              <a:ext uri="{FF2B5EF4-FFF2-40B4-BE49-F238E27FC236}">
                <a16:creationId xmlns:a16="http://schemas.microsoft.com/office/drawing/2014/main" id="{E2B8E70F-10C5-E34D-91E7-6F681D96A81F}"/>
              </a:ext>
            </a:extLst>
          </p:cNvPr>
          <p:cNvPicPr>
            <a:picLocks noChangeAspect="1"/>
          </p:cNvPicPr>
          <p:nvPr/>
        </p:nvPicPr>
        <p:blipFill>
          <a:blip r:embed="rId17" cstate="screen">
            <a:lum bright="100000"/>
            <a:extLst>
              <a:ext uri="{28A0092B-C50C-407E-A947-70E740481C1C}">
                <a14:useLocalDpi xmlns:a14="http://schemas.microsoft.com/office/drawing/2010/main"/>
              </a:ext>
            </a:extLst>
          </a:blip>
          <a:srcRect/>
          <a:stretch>
            <a:fillRect/>
          </a:stretch>
        </p:blipFill>
        <p:spPr bwMode="auto">
          <a:xfrm>
            <a:off x="8430577" y="4725515"/>
            <a:ext cx="2730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3">
            <a:extLst>
              <a:ext uri="{FF2B5EF4-FFF2-40B4-BE49-F238E27FC236}">
                <a16:creationId xmlns:a16="http://schemas.microsoft.com/office/drawing/2014/main" id="{8F44FB55-9752-474C-B35E-28D310845985}"/>
              </a:ext>
            </a:extLst>
          </p:cNvPr>
          <p:cNvPicPr>
            <a:picLocks noChangeAspect="1"/>
          </p:cNvPicPr>
          <p:nvPr/>
        </p:nvPicPr>
        <p:blipFill>
          <a:blip r:embed="rId18" cstate="screen">
            <a:lum bright="100000"/>
            <a:extLst>
              <a:ext uri="{28A0092B-C50C-407E-A947-70E740481C1C}">
                <a14:useLocalDpi xmlns:a14="http://schemas.microsoft.com/office/drawing/2010/main"/>
              </a:ext>
            </a:extLst>
          </a:blip>
          <a:srcRect/>
          <a:stretch>
            <a:fillRect/>
          </a:stretch>
        </p:blipFill>
        <p:spPr bwMode="auto">
          <a:xfrm>
            <a:off x="5210058" y="1681834"/>
            <a:ext cx="6477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a:extLst>
              <a:ext uri="{FF2B5EF4-FFF2-40B4-BE49-F238E27FC236}">
                <a16:creationId xmlns:a16="http://schemas.microsoft.com/office/drawing/2014/main" id="{48A11A8D-089D-AF4F-A65D-E1ED225A615C}"/>
              </a:ext>
            </a:extLst>
          </p:cNvPr>
          <p:cNvPicPr>
            <a:picLocks noChangeAspect="1"/>
          </p:cNvPicPr>
          <p:nvPr/>
        </p:nvPicPr>
        <p:blipFill>
          <a:blip r:embed="rId19" cstate="print">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88774" y="1714242"/>
            <a:ext cx="598871" cy="530496"/>
          </a:xfrm>
          <a:prstGeom prst="rect">
            <a:avLst/>
          </a:prstGeom>
        </p:spPr>
      </p:pic>
      <p:pic>
        <p:nvPicPr>
          <p:cNvPr id="62" name="Picture 61">
            <a:extLst>
              <a:ext uri="{FF2B5EF4-FFF2-40B4-BE49-F238E27FC236}">
                <a16:creationId xmlns:a16="http://schemas.microsoft.com/office/drawing/2014/main" id="{CF259B0D-E546-B144-B667-871A8CD713C0}"/>
              </a:ext>
            </a:extLst>
          </p:cNvPr>
          <p:cNvPicPr>
            <a:picLocks noChangeAspect="1"/>
          </p:cNvPicPr>
          <p:nvPr/>
        </p:nvPicPr>
        <p:blipFill>
          <a:blip r:embed="rId20">
            <a:lum bright="100000"/>
          </a:blip>
          <a:stretch>
            <a:fillRect/>
          </a:stretch>
        </p:blipFill>
        <p:spPr>
          <a:xfrm>
            <a:off x="6750624" y="1677071"/>
            <a:ext cx="648968" cy="604838"/>
          </a:xfrm>
          <a:prstGeom prst="rect">
            <a:avLst/>
          </a:prstGeom>
        </p:spPr>
      </p:pic>
      <p:pic>
        <p:nvPicPr>
          <p:cNvPr id="63" name="Picture 62">
            <a:extLst>
              <a:ext uri="{FF2B5EF4-FFF2-40B4-BE49-F238E27FC236}">
                <a16:creationId xmlns:a16="http://schemas.microsoft.com/office/drawing/2014/main" id="{B6C26743-93FB-1D49-AA53-9AF33E985D53}"/>
              </a:ext>
            </a:extLst>
          </p:cNvPr>
          <p:cNvPicPr>
            <a:picLocks noChangeAspect="1"/>
          </p:cNvPicPr>
          <p:nvPr/>
        </p:nvPicPr>
        <p:blipFill>
          <a:blip r:embed="rId21">
            <a:lum bright="100000"/>
          </a:blip>
          <a:stretch>
            <a:fillRect/>
          </a:stretch>
        </p:blipFill>
        <p:spPr>
          <a:xfrm>
            <a:off x="6750624" y="3202347"/>
            <a:ext cx="648968" cy="524943"/>
          </a:xfrm>
          <a:prstGeom prst="rect">
            <a:avLst/>
          </a:prstGeom>
        </p:spPr>
      </p:pic>
      <p:pic>
        <p:nvPicPr>
          <p:cNvPr id="64" name="Picture 63">
            <a:extLst>
              <a:ext uri="{FF2B5EF4-FFF2-40B4-BE49-F238E27FC236}">
                <a16:creationId xmlns:a16="http://schemas.microsoft.com/office/drawing/2014/main" id="{7EBB3B41-1D16-674F-8B9D-8B77E17B75EF}"/>
              </a:ext>
            </a:extLst>
          </p:cNvPr>
          <p:cNvPicPr>
            <a:picLocks noChangeAspect="1"/>
          </p:cNvPicPr>
          <p:nvPr/>
        </p:nvPicPr>
        <p:blipFill>
          <a:blip r:embed="rId22" cstate="hqprint">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62924" y="4825904"/>
            <a:ext cx="765277" cy="446922"/>
          </a:xfrm>
          <a:prstGeom prst="rect">
            <a:avLst/>
          </a:prstGeom>
        </p:spPr>
      </p:pic>
      <p:pic>
        <p:nvPicPr>
          <p:cNvPr id="27" name="Picture 26">
            <a:extLst>
              <a:ext uri="{FF2B5EF4-FFF2-40B4-BE49-F238E27FC236}">
                <a16:creationId xmlns:a16="http://schemas.microsoft.com/office/drawing/2014/main" id="{8617A59C-14BA-644E-BACF-33E64CFD85F6}"/>
              </a:ext>
            </a:extLst>
          </p:cNvPr>
          <p:cNvPicPr>
            <a:picLocks noChangeAspect="1"/>
          </p:cNvPicPr>
          <p:nvPr/>
        </p:nvPicPr>
        <p:blipFill>
          <a:blip r:embed="rId24" cstate="hq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85086" y="3105651"/>
            <a:ext cx="615366" cy="682224"/>
          </a:xfrm>
          <a:prstGeom prst="rect">
            <a:avLst/>
          </a:prstGeom>
        </p:spPr>
      </p:pic>
    </p:spTree>
    <p:extLst>
      <p:ext uri="{BB962C8B-B14F-4D97-AF65-F5344CB8AC3E}">
        <p14:creationId xmlns:p14="http://schemas.microsoft.com/office/powerpoint/2010/main" val="358219832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sp>
        <p:nvSpPr>
          <p:cNvPr id="112655" name="TextBox 31"/>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NETWORK &amp; ORGANIZATION</a:t>
            </a:r>
          </a:p>
        </p:txBody>
      </p:sp>
      <p:pic>
        <p:nvPicPr>
          <p:cNvPr id="6" name="Picture 5">
            <a:extLst>
              <a:ext uri="{FF2B5EF4-FFF2-40B4-BE49-F238E27FC236}">
                <a16:creationId xmlns:a16="http://schemas.microsoft.com/office/drawing/2014/main" id="{1D00AC26-DC81-8F4F-8CB5-E75E263BEA7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3576" y="1646238"/>
            <a:ext cx="649287" cy="649287"/>
          </a:xfrm>
          <a:prstGeom prst="rect">
            <a:avLst/>
          </a:prstGeom>
        </p:spPr>
      </p:pic>
      <p:pic>
        <p:nvPicPr>
          <p:cNvPr id="8" name="Picture 7">
            <a:extLst>
              <a:ext uri="{FF2B5EF4-FFF2-40B4-BE49-F238E27FC236}">
                <a16:creationId xmlns:a16="http://schemas.microsoft.com/office/drawing/2014/main" id="{8D98AD28-1340-E849-9219-540FA9E96D7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06451" y="1738788"/>
            <a:ext cx="578247" cy="462597"/>
          </a:xfrm>
          <a:prstGeom prst="rect">
            <a:avLst/>
          </a:prstGeom>
        </p:spPr>
      </p:pic>
      <p:pic>
        <p:nvPicPr>
          <p:cNvPr id="26" name="Picture 25">
            <a:extLst>
              <a:ext uri="{FF2B5EF4-FFF2-40B4-BE49-F238E27FC236}">
                <a16:creationId xmlns:a16="http://schemas.microsoft.com/office/drawing/2014/main" id="{76868076-1A7D-4243-B04B-63C33EF9E85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5207834" y="1738788"/>
            <a:ext cx="578247" cy="462597"/>
          </a:xfrm>
          <a:prstGeom prst="rect">
            <a:avLst/>
          </a:prstGeom>
        </p:spPr>
      </p:pic>
      <p:pic>
        <p:nvPicPr>
          <p:cNvPr id="10" name="Picture 9">
            <a:extLst>
              <a:ext uri="{FF2B5EF4-FFF2-40B4-BE49-F238E27FC236}">
                <a16:creationId xmlns:a16="http://schemas.microsoft.com/office/drawing/2014/main" id="{B9C2C3AC-00FA-DF4A-BE49-466070E59E6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91923" y="1738788"/>
            <a:ext cx="577932" cy="462597"/>
          </a:xfrm>
          <a:prstGeom prst="rect">
            <a:avLst/>
          </a:prstGeom>
        </p:spPr>
      </p:pic>
      <p:pic>
        <p:nvPicPr>
          <p:cNvPr id="29" name="Picture 28">
            <a:extLst>
              <a:ext uri="{FF2B5EF4-FFF2-40B4-BE49-F238E27FC236}">
                <a16:creationId xmlns:a16="http://schemas.microsoft.com/office/drawing/2014/main" id="{B5634E8E-FC21-3B44-AFDC-4BBEED91959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6200000">
            <a:off x="6671353" y="1738788"/>
            <a:ext cx="577932" cy="462597"/>
          </a:xfrm>
          <a:prstGeom prst="rect">
            <a:avLst/>
          </a:prstGeom>
        </p:spPr>
      </p:pic>
      <p:pic>
        <p:nvPicPr>
          <p:cNvPr id="12" name="Picture 11">
            <a:extLst>
              <a:ext uri="{FF2B5EF4-FFF2-40B4-BE49-F238E27FC236}">
                <a16:creationId xmlns:a16="http://schemas.microsoft.com/office/drawing/2014/main" id="{DAD9ABFD-D3C0-3B4D-BF56-12A15D46780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192382" y="1686972"/>
            <a:ext cx="574596" cy="572082"/>
          </a:xfrm>
          <a:prstGeom prst="rect">
            <a:avLst/>
          </a:prstGeom>
        </p:spPr>
      </p:pic>
      <p:pic>
        <p:nvPicPr>
          <p:cNvPr id="14" name="Picture 13">
            <a:extLst>
              <a:ext uri="{FF2B5EF4-FFF2-40B4-BE49-F238E27FC236}">
                <a16:creationId xmlns:a16="http://schemas.microsoft.com/office/drawing/2014/main" id="{D010FCEA-8D20-124E-B258-5ED807676A1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767742" y="1646238"/>
            <a:ext cx="648738" cy="644526"/>
          </a:xfrm>
          <a:prstGeom prst="rect">
            <a:avLst/>
          </a:prstGeom>
        </p:spPr>
      </p:pic>
      <p:pic>
        <p:nvPicPr>
          <p:cNvPr id="16" name="Picture 15">
            <a:extLst>
              <a:ext uri="{FF2B5EF4-FFF2-40B4-BE49-F238E27FC236}">
                <a16:creationId xmlns:a16="http://schemas.microsoft.com/office/drawing/2014/main" id="{11E4B928-EDF6-9647-8185-A77E29D8E92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63576" y="3284922"/>
            <a:ext cx="649288" cy="495435"/>
          </a:xfrm>
          <a:prstGeom prst="rect">
            <a:avLst/>
          </a:prstGeom>
        </p:spPr>
      </p:pic>
      <p:pic>
        <p:nvPicPr>
          <p:cNvPr id="18" name="Picture 17">
            <a:extLst>
              <a:ext uri="{FF2B5EF4-FFF2-40B4-BE49-F238E27FC236}">
                <a16:creationId xmlns:a16="http://schemas.microsoft.com/office/drawing/2014/main" id="{95D0E7F0-5065-3D47-9E90-C55395D42349}"/>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196579" y="3284921"/>
            <a:ext cx="609664" cy="495435"/>
          </a:xfrm>
          <a:prstGeom prst="rect">
            <a:avLst/>
          </a:prstGeom>
        </p:spPr>
      </p:pic>
      <p:pic>
        <p:nvPicPr>
          <p:cNvPr id="20" name="Picture 19">
            <a:extLst>
              <a:ext uri="{FF2B5EF4-FFF2-40B4-BE49-F238E27FC236}">
                <a16:creationId xmlns:a16="http://schemas.microsoft.com/office/drawing/2014/main" id="{7D940389-C2E9-914E-B0E1-3ABDA858BE87}"/>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667588" y="3243593"/>
            <a:ext cx="626601" cy="578090"/>
          </a:xfrm>
          <a:prstGeom prst="rect">
            <a:avLst/>
          </a:prstGeom>
        </p:spPr>
      </p:pic>
      <p:pic>
        <p:nvPicPr>
          <p:cNvPr id="22" name="Picture 21">
            <a:extLst>
              <a:ext uri="{FF2B5EF4-FFF2-40B4-BE49-F238E27FC236}">
                <a16:creationId xmlns:a16="http://schemas.microsoft.com/office/drawing/2014/main" id="{8748A477-4522-6146-B94C-B7C5E3ADC38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206660" y="3243592"/>
            <a:ext cx="580594" cy="578091"/>
          </a:xfrm>
          <a:prstGeom prst="rect">
            <a:avLst/>
          </a:prstGeom>
        </p:spPr>
      </p:pic>
      <p:pic>
        <p:nvPicPr>
          <p:cNvPr id="24" name="Picture 23">
            <a:extLst>
              <a:ext uri="{FF2B5EF4-FFF2-40B4-BE49-F238E27FC236}">
                <a16:creationId xmlns:a16="http://schemas.microsoft.com/office/drawing/2014/main" id="{648552E8-83FE-624A-B262-D9F987E3E9F1}"/>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650957" y="3243592"/>
            <a:ext cx="563140" cy="578090"/>
          </a:xfrm>
          <a:prstGeom prst="rect">
            <a:avLst/>
          </a:prstGeom>
        </p:spPr>
      </p:pic>
      <p:pic>
        <p:nvPicPr>
          <p:cNvPr id="27" name="Picture 26">
            <a:extLst>
              <a:ext uri="{FF2B5EF4-FFF2-40B4-BE49-F238E27FC236}">
                <a16:creationId xmlns:a16="http://schemas.microsoft.com/office/drawing/2014/main" id="{B46236DE-4AAA-2B4B-B2D4-D8CD2D99B9C7}"/>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184880" y="3243592"/>
            <a:ext cx="589600" cy="578090"/>
          </a:xfrm>
          <a:prstGeom prst="rect">
            <a:avLst/>
          </a:prstGeom>
        </p:spPr>
      </p:pic>
      <p:pic>
        <p:nvPicPr>
          <p:cNvPr id="30" name="Picture 29">
            <a:extLst>
              <a:ext uri="{FF2B5EF4-FFF2-40B4-BE49-F238E27FC236}">
                <a16:creationId xmlns:a16="http://schemas.microsoft.com/office/drawing/2014/main" id="{B240B87A-2730-D64E-A0B7-3335CCF8F76B}"/>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9824612" y="3243592"/>
            <a:ext cx="544379" cy="578090"/>
          </a:xfrm>
          <a:prstGeom prst="rect">
            <a:avLst/>
          </a:prstGeom>
        </p:spPr>
      </p:pic>
      <p:pic>
        <p:nvPicPr>
          <p:cNvPr id="32" name="Picture 31">
            <a:extLst>
              <a:ext uri="{FF2B5EF4-FFF2-40B4-BE49-F238E27FC236}">
                <a16:creationId xmlns:a16="http://schemas.microsoft.com/office/drawing/2014/main" id="{8A7A675D-720B-E544-85C1-266598C4E47C}"/>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41927" y="4769750"/>
            <a:ext cx="670936" cy="647700"/>
          </a:xfrm>
          <a:prstGeom prst="rect">
            <a:avLst/>
          </a:prstGeom>
        </p:spPr>
      </p:pic>
      <p:pic>
        <p:nvPicPr>
          <p:cNvPr id="34" name="Picture 33">
            <a:extLst>
              <a:ext uri="{FF2B5EF4-FFF2-40B4-BE49-F238E27FC236}">
                <a16:creationId xmlns:a16="http://schemas.microsoft.com/office/drawing/2014/main" id="{39ED026C-6F59-714E-A65E-61E64701B923}"/>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2147691" y="4801045"/>
            <a:ext cx="695765" cy="585110"/>
          </a:xfrm>
          <a:prstGeom prst="rect">
            <a:avLst/>
          </a:prstGeom>
        </p:spPr>
      </p:pic>
      <p:pic>
        <p:nvPicPr>
          <p:cNvPr id="36" name="Picture 35">
            <a:extLst>
              <a:ext uri="{FF2B5EF4-FFF2-40B4-BE49-F238E27FC236}">
                <a16:creationId xmlns:a16="http://schemas.microsoft.com/office/drawing/2014/main" id="{1C2C8DAD-B8C9-484D-8B57-DDFD1A4762D4}"/>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3657037" y="4769750"/>
            <a:ext cx="647701" cy="647701"/>
          </a:xfrm>
          <a:prstGeom prst="rect">
            <a:avLst/>
          </a:prstGeom>
        </p:spPr>
      </p:pic>
      <p:pic>
        <p:nvPicPr>
          <p:cNvPr id="38" name="Picture 37">
            <a:extLst>
              <a:ext uri="{FF2B5EF4-FFF2-40B4-BE49-F238E27FC236}">
                <a16:creationId xmlns:a16="http://schemas.microsoft.com/office/drawing/2014/main" id="{090E52AC-71FA-4F4D-89F8-277A2FBDCE55}"/>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206660" y="4725144"/>
            <a:ext cx="615383" cy="692306"/>
          </a:xfrm>
          <a:prstGeom prst="rect">
            <a:avLst/>
          </a:prstGeom>
        </p:spPr>
      </p:pic>
      <p:pic>
        <p:nvPicPr>
          <p:cNvPr id="40" name="Picture 39">
            <a:extLst>
              <a:ext uri="{FF2B5EF4-FFF2-40B4-BE49-F238E27FC236}">
                <a16:creationId xmlns:a16="http://schemas.microsoft.com/office/drawing/2014/main" id="{FF632D58-4327-8B42-9816-17EB670C3C23}"/>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6596487" y="4769750"/>
            <a:ext cx="727663" cy="647700"/>
          </a:xfrm>
          <a:prstGeom prst="rect">
            <a:avLst/>
          </a:prstGeom>
        </p:spPr>
      </p:pic>
      <p:pic>
        <p:nvPicPr>
          <p:cNvPr id="42" name="Picture 41">
            <a:extLst>
              <a:ext uri="{FF2B5EF4-FFF2-40B4-BE49-F238E27FC236}">
                <a16:creationId xmlns:a16="http://schemas.microsoft.com/office/drawing/2014/main" id="{6D030C9A-ADC2-4C47-92C5-0EAD1B111A02}"/>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8184880" y="4769750"/>
            <a:ext cx="578253" cy="647700"/>
          </a:xfrm>
          <a:prstGeom prst="rect">
            <a:avLst/>
          </a:prstGeom>
        </p:spPr>
      </p:pic>
      <p:pic>
        <p:nvPicPr>
          <p:cNvPr id="44" name="Picture 43">
            <a:extLst>
              <a:ext uri="{FF2B5EF4-FFF2-40B4-BE49-F238E27FC236}">
                <a16:creationId xmlns:a16="http://schemas.microsoft.com/office/drawing/2014/main" id="{657495EF-701E-EB42-B22C-ED50A345DB46}"/>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9783071" y="4725144"/>
            <a:ext cx="626085" cy="692306"/>
          </a:xfrm>
          <a:prstGeom prst="rect">
            <a:avLst/>
          </a:prstGeom>
        </p:spPr>
      </p:pic>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66711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24</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905A41B-211F-6E4E-BCE1-981B823DE02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3577" y="1646237"/>
            <a:ext cx="649288" cy="649288"/>
          </a:xfrm>
          <a:prstGeom prst="rect">
            <a:avLst/>
          </a:prstGeom>
        </p:spPr>
      </p:pic>
      <p:pic>
        <p:nvPicPr>
          <p:cNvPr id="5" name="Picture 4">
            <a:extLst>
              <a:ext uri="{FF2B5EF4-FFF2-40B4-BE49-F238E27FC236}">
                <a16:creationId xmlns:a16="http://schemas.microsoft.com/office/drawing/2014/main" id="{35341446-AE25-4441-9C36-8D0BC2490DC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05051" y="1738788"/>
            <a:ext cx="584994" cy="467995"/>
          </a:xfrm>
          <a:prstGeom prst="rect">
            <a:avLst/>
          </a:prstGeom>
        </p:spPr>
      </p:pic>
      <p:pic>
        <p:nvPicPr>
          <p:cNvPr id="31" name="Picture 30">
            <a:extLst>
              <a:ext uri="{FF2B5EF4-FFF2-40B4-BE49-F238E27FC236}">
                <a16:creationId xmlns:a16="http://schemas.microsoft.com/office/drawing/2014/main" id="{82BE0EF8-46DC-354F-9DDB-C995CB6A326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6200000">
            <a:off x="5208287" y="1738787"/>
            <a:ext cx="584994" cy="467995"/>
          </a:xfrm>
          <a:prstGeom prst="rect">
            <a:avLst/>
          </a:prstGeom>
        </p:spPr>
      </p:pic>
      <p:pic>
        <p:nvPicPr>
          <p:cNvPr id="7" name="Picture 6">
            <a:extLst>
              <a:ext uri="{FF2B5EF4-FFF2-40B4-BE49-F238E27FC236}">
                <a16:creationId xmlns:a16="http://schemas.microsoft.com/office/drawing/2014/main" id="{3B0454A5-4059-6F43-A3CE-103306E5C6D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90523" y="1738788"/>
            <a:ext cx="577933" cy="462597"/>
          </a:xfrm>
          <a:prstGeom prst="rect">
            <a:avLst/>
          </a:prstGeom>
        </p:spPr>
      </p:pic>
      <p:pic>
        <p:nvPicPr>
          <p:cNvPr id="34" name="Picture 33">
            <a:extLst>
              <a:ext uri="{FF2B5EF4-FFF2-40B4-BE49-F238E27FC236}">
                <a16:creationId xmlns:a16="http://schemas.microsoft.com/office/drawing/2014/main" id="{50CC3990-7C89-0C41-988C-F3BD048012C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6200000">
            <a:off x="6669952" y="1738788"/>
            <a:ext cx="577933" cy="462597"/>
          </a:xfrm>
          <a:prstGeom prst="rect">
            <a:avLst/>
          </a:prstGeom>
        </p:spPr>
      </p:pic>
      <p:pic>
        <p:nvPicPr>
          <p:cNvPr id="9" name="Picture 8">
            <a:extLst>
              <a:ext uri="{FF2B5EF4-FFF2-40B4-BE49-F238E27FC236}">
                <a16:creationId xmlns:a16="http://schemas.microsoft.com/office/drawing/2014/main" id="{D5214428-F0DE-F74D-AAAD-5E24AA65D43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90982" y="1686972"/>
            <a:ext cx="574596" cy="572081"/>
          </a:xfrm>
          <a:prstGeom prst="rect">
            <a:avLst/>
          </a:prstGeom>
        </p:spPr>
      </p:pic>
      <p:pic>
        <p:nvPicPr>
          <p:cNvPr id="11" name="Picture 10">
            <a:extLst>
              <a:ext uri="{FF2B5EF4-FFF2-40B4-BE49-F238E27FC236}">
                <a16:creationId xmlns:a16="http://schemas.microsoft.com/office/drawing/2014/main" id="{96987230-9096-444C-ACF9-CDED7F437A92}"/>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767741" y="1646236"/>
            <a:ext cx="648739" cy="644527"/>
          </a:xfrm>
          <a:prstGeom prst="rect">
            <a:avLst/>
          </a:prstGeom>
        </p:spPr>
      </p:pic>
      <p:pic>
        <p:nvPicPr>
          <p:cNvPr id="13" name="Picture 12">
            <a:extLst>
              <a:ext uri="{FF2B5EF4-FFF2-40B4-BE49-F238E27FC236}">
                <a16:creationId xmlns:a16="http://schemas.microsoft.com/office/drawing/2014/main" id="{051F4556-6056-5C47-B515-B6BE199031F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63576" y="3300077"/>
            <a:ext cx="649288" cy="495435"/>
          </a:xfrm>
          <a:prstGeom prst="rect">
            <a:avLst/>
          </a:prstGeom>
        </p:spPr>
      </p:pic>
      <p:pic>
        <p:nvPicPr>
          <p:cNvPr id="15" name="Picture 14">
            <a:extLst>
              <a:ext uri="{FF2B5EF4-FFF2-40B4-BE49-F238E27FC236}">
                <a16:creationId xmlns:a16="http://schemas.microsoft.com/office/drawing/2014/main" id="{CA46CA8E-5DB5-E94F-B0FE-7B1455329276}"/>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2195179" y="3300076"/>
            <a:ext cx="609665" cy="495436"/>
          </a:xfrm>
          <a:prstGeom prst="rect">
            <a:avLst/>
          </a:prstGeom>
        </p:spPr>
      </p:pic>
      <p:pic>
        <p:nvPicPr>
          <p:cNvPr id="17" name="Picture 16">
            <a:extLst>
              <a:ext uri="{FF2B5EF4-FFF2-40B4-BE49-F238E27FC236}">
                <a16:creationId xmlns:a16="http://schemas.microsoft.com/office/drawing/2014/main" id="{E1FDDA87-DA21-6645-BC7E-77145B8CB8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666187" y="3258748"/>
            <a:ext cx="626601" cy="578090"/>
          </a:xfrm>
          <a:prstGeom prst="rect">
            <a:avLst/>
          </a:prstGeom>
        </p:spPr>
      </p:pic>
      <p:pic>
        <p:nvPicPr>
          <p:cNvPr id="19" name="Picture 18">
            <a:extLst>
              <a:ext uri="{FF2B5EF4-FFF2-40B4-BE49-F238E27FC236}">
                <a16:creationId xmlns:a16="http://schemas.microsoft.com/office/drawing/2014/main" id="{15FBB693-9818-3547-9BEC-3F76A03EC290}"/>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205260" y="3258747"/>
            <a:ext cx="580593" cy="578091"/>
          </a:xfrm>
          <a:prstGeom prst="rect">
            <a:avLst/>
          </a:prstGeom>
        </p:spPr>
      </p:pic>
      <p:pic>
        <p:nvPicPr>
          <p:cNvPr id="21" name="Picture 20">
            <a:extLst>
              <a:ext uri="{FF2B5EF4-FFF2-40B4-BE49-F238E27FC236}">
                <a16:creationId xmlns:a16="http://schemas.microsoft.com/office/drawing/2014/main" id="{5BDA1985-B4AF-0944-B7DB-7A8365351632}"/>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655625" y="3264976"/>
            <a:ext cx="557072" cy="571862"/>
          </a:xfrm>
          <a:prstGeom prst="rect">
            <a:avLst/>
          </a:prstGeom>
        </p:spPr>
      </p:pic>
      <p:pic>
        <p:nvPicPr>
          <p:cNvPr id="26" name="Picture 25">
            <a:extLst>
              <a:ext uri="{FF2B5EF4-FFF2-40B4-BE49-F238E27FC236}">
                <a16:creationId xmlns:a16="http://schemas.microsoft.com/office/drawing/2014/main" id="{56305E9C-D370-2846-950F-2602948172E1}"/>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183479" y="3258747"/>
            <a:ext cx="589601" cy="578090"/>
          </a:xfrm>
          <a:prstGeom prst="rect">
            <a:avLst/>
          </a:prstGeom>
        </p:spPr>
      </p:pic>
      <p:pic>
        <p:nvPicPr>
          <p:cNvPr id="32" name="Picture 31">
            <a:extLst>
              <a:ext uri="{FF2B5EF4-FFF2-40B4-BE49-F238E27FC236}">
                <a16:creationId xmlns:a16="http://schemas.microsoft.com/office/drawing/2014/main" id="{E3332D3F-16AD-424D-9AFC-7BCBC266A09A}"/>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9819920" y="3258747"/>
            <a:ext cx="544379" cy="578090"/>
          </a:xfrm>
          <a:prstGeom prst="rect">
            <a:avLst/>
          </a:prstGeom>
        </p:spPr>
      </p:pic>
      <p:pic>
        <p:nvPicPr>
          <p:cNvPr id="36" name="Picture 35">
            <a:extLst>
              <a:ext uri="{FF2B5EF4-FFF2-40B4-BE49-F238E27FC236}">
                <a16:creationId xmlns:a16="http://schemas.microsoft.com/office/drawing/2014/main" id="{89260078-318B-0C49-824F-6BD4FAF4F58A}"/>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641927" y="4769750"/>
            <a:ext cx="670936" cy="647700"/>
          </a:xfrm>
          <a:prstGeom prst="rect">
            <a:avLst/>
          </a:prstGeom>
        </p:spPr>
      </p:pic>
      <p:pic>
        <p:nvPicPr>
          <p:cNvPr id="39" name="Picture 38">
            <a:extLst>
              <a:ext uri="{FF2B5EF4-FFF2-40B4-BE49-F238E27FC236}">
                <a16:creationId xmlns:a16="http://schemas.microsoft.com/office/drawing/2014/main" id="{4BFA8D35-2E35-984F-A8C7-D911E190F3F8}"/>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146291" y="4801045"/>
            <a:ext cx="695766" cy="585110"/>
          </a:xfrm>
          <a:prstGeom prst="rect">
            <a:avLst/>
          </a:prstGeom>
        </p:spPr>
      </p:pic>
      <p:pic>
        <p:nvPicPr>
          <p:cNvPr id="42" name="Picture 41">
            <a:extLst>
              <a:ext uri="{FF2B5EF4-FFF2-40B4-BE49-F238E27FC236}">
                <a16:creationId xmlns:a16="http://schemas.microsoft.com/office/drawing/2014/main" id="{6642C3BE-A420-EA4F-A009-DB9ED39A5D84}"/>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655638" y="4769750"/>
            <a:ext cx="647700" cy="647700"/>
          </a:xfrm>
          <a:prstGeom prst="rect">
            <a:avLst/>
          </a:prstGeom>
        </p:spPr>
      </p:pic>
      <p:pic>
        <p:nvPicPr>
          <p:cNvPr id="45" name="Picture 44">
            <a:extLst>
              <a:ext uri="{FF2B5EF4-FFF2-40B4-BE49-F238E27FC236}">
                <a16:creationId xmlns:a16="http://schemas.microsoft.com/office/drawing/2014/main" id="{C20D7162-CD20-DA4D-9735-5EDD837AD89F}"/>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205260" y="4725144"/>
            <a:ext cx="615383" cy="692306"/>
          </a:xfrm>
          <a:prstGeom prst="rect">
            <a:avLst/>
          </a:prstGeom>
        </p:spPr>
      </p:pic>
      <p:pic>
        <p:nvPicPr>
          <p:cNvPr id="48" name="Picture 47">
            <a:extLst>
              <a:ext uri="{FF2B5EF4-FFF2-40B4-BE49-F238E27FC236}">
                <a16:creationId xmlns:a16="http://schemas.microsoft.com/office/drawing/2014/main" id="{762BE63B-AD25-1D46-BD39-3ACBB5A6A837}"/>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6595087" y="4769750"/>
            <a:ext cx="727663" cy="647700"/>
          </a:xfrm>
          <a:prstGeom prst="rect">
            <a:avLst/>
          </a:prstGeom>
        </p:spPr>
      </p:pic>
      <p:pic>
        <p:nvPicPr>
          <p:cNvPr id="51" name="Picture 50">
            <a:extLst>
              <a:ext uri="{FF2B5EF4-FFF2-40B4-BE49-F238E27FC236}">
                <a16:creationId xmlns:a16="http://schemas.microsoft.com/office/drawing/2014/main" id="{2BC17C15-7A73-214A-81A6-17FA3361F548}"/>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8185514" y="4769750"/>
            <a:ext cx="578253" cy="647700"/>
          </a:xfrm>
          <a:prstGeom prst="rect">
            <a:avLst/>
          </a:prstGeom>
        </p:spPr>
      </p:pic>
      <p:pic>
        <p:nvPicPr>
          <p:cNvPr id="54" name="Picture 53">
            <a:extLst>
              <a:ext uri="{FF2B5EF4-FFF2-40B4-BE49-F238E27FC236}">
                <a16:creationId xmlns:a16="http://schemas.microsoft.com/office/drawing/2014/main" id="{9C5F37C0-AF78-A543-988B-67633DBD7565}"/>
              </a:ext>
            </a:extLst>
          </p:cNvPr>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9781671" y="4725144"/>
            <a:ext cx="626085" cy="692306"/>
          </a:xfrm>
          <a:prstGeom prst="rect">
            <a:avLst/>
          </a:prstGeom>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sp>
        <p:nvSpPr>
          <p:cNvPr id="30" name="TextBox 31">
            <a:extLst>
              <a:ext uri="{FF2B5EF4-FFF2-40B4-BE49-F238E27FC236}">
                <a16:creationId xmlns:a16="http://schemas.microsoft.com/office/drawing/2014/main" id="{E3CA7451-0926-0B40-9DE0-B8E21363BFD2}"/>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solidFill>
                  <a:schemeClr val="bg1"/>
                </a:solidFill>
                <a:effectLst/>
                <a:uLnTx/>
                <a:uFillTx/>
                <a:latin typeface="Arial" charset="0"/>
                <a:ea typeface="+mn-ea"/>
                <a:cs typeface="+mn-cs"/>
              </a:rPr>
              <a:t>NETWORK &amp; ORGANIZATION</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99160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53" name="Picture 1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rot="10800000" flipH="1" flipV="1">
            <a:off x="667109" y="1622004"/>
            <a:ext cx="6270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10800000" flipH="1" flipV="1">
            <a:off x="2165346" y="3214897"/>
            <a:ext cx="5810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6"/>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rot="10800000" flipH="1" flipV="1">
            <a:off x="5118859" y="1685504"/>
            <a:ext cx="647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7"/>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rot="10800000" flipH="1" flipV="1">
            <a:off x="2132898" y="1622004"/>
            <a:ext cx="643978" cy="68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8"/>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rot="10800000" flipH="1" flipV="1">
            <a:off x="10916597" y="1622004"/>
            <a:ext cx="6492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9"/>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rot="10800000" flipH="1" flipV="1">
            <a:off x="3627351" y="3288715"/>
            <a:ext cx="64928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3"/>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51799" y="1622004"/>
            <a:ext cx="5921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36"/>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77747" y="3218865"/>
            <a:ext cx="64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37"/>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931425" y="3310940"/>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38"/>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969545" y="1665661"/>
            <a:ext cx="6477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39"/>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501625" y="1622004"/>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0"/>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967146" y="3215690"/>
            <a:ext cx="646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4"/>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67109" y="3214897"/>
            <a:ext cx="620713"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99"/>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397852" y="1555723"/>
            <a:ext cx="780262" cy="780262"/>
          </a:xfrm>
          <a:prstGeom prst="rect">
            <a:avLst/>
          </a:prstGeom>
        </p:spPr>
      </p:pic>
      <p:sp>
        <p:nvSpPr>
          <p:cNvPr id="28" name="TextBox 31">
            <a:extLst>
              <a:ext uri="{FF2B5EF4-FFF2-40B4-BE49-F238E27FC236}">
                <a16:creationId xmlns:a16="http://schemas.microsoft.com/office/drawing/2014/main" id="{05C6EBE4-12C4-2743-AB5B-901743BFB10F}"/>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lang="en-GB" altLang="x-none" sz="1600" dirty="0"/>
              <a:t>MISC. </a:t>
            </a:r>
            <a:r>
              <a:rPr kumimoji="0" lang="en-GB" altLang="x-none" sz="1600" i="0" u="none" strike="noStrike" kern="1200" cap="none" spc="0" normalizeH="0" baseline="0" noProof="0" dirty="0">
                <a:ln>
                  <a:noFill/>
                </a:ln>
                <a:effectLst/>
                <a:uLnTx/>
                <a:uFillTx/>
                <a:latin typeface="Arial" charset="0"/>
                <a:ea typeface="+mn-ea"/>
                <a:cs typeface="+mn-cs"/>
              </a:rPr>
              <a:t>OBJECTS</a:t>
            </a:r>
          </a:p>
        </p:txBody>
      </p:sp>
      <p:pic>
        <p:nvPicPr>
          <p:cNvPr id="3" name="Picture 2">
            <a:extLst>
              <a:ext uri="{FF2B5EF4-FFF2-40B4-BE49-F238E27FC236}">
                <a16:creationId xmlns:a16="http://schemas.microsoft.com/office/drawing/2014/main" id="{3A3153CA-3869-C143-A21B-93E8D30C00F9}"/>
              </a:ext>
            </a:extLst>
          </p:cNvPr>
          <p:cNvPicPr>
            <a:picLocks noChangeAspect="1"/>
          </p:cNvPicPr>
          <p:nvPr/>
        </p:nvPicPr>
        <p:blipFill>
          <a:blip r:embed="rId17"/>
          <a:stretch>
            <a:fillRect/>
          </a:stretch>
        </p:blipFill>
        <p:spPr>
          <a:xfrm>
            <a:off x="672665" y="4765580"/>
            <a:ext cx="609600" cy="609600"/>
          </a:xfrm>
          <a:prstGeom prst="rect">
            <a:avLst/>
          </a:prstGeom>
        </p:spPr>
      </p:pic>
      <p:pic>
        <p:nvPicPr>
          <p:cNvPr id="6" name="Picture 5">
            <a:extLst>
              <a:ext uri="{FF2B5EF4-FFF2-40B4-BE49-F238E27FC236}">
                <a16:creationId xmlns:a16="http://schemas.microsoft.com/office/drawing/2014/main" id="{4F24FE72-8811-0D48-93C6-0D515B9F8DCA}"/>
              </a:ext>
            </a:extLst>
          </p:cNvPr>
          <p:cNvPicPr>
            <a:picLocks noChangeAspect="1"/>
          </p:cNvPicPr>
          <p:nvPr/>
        </p:nvPicPr>
        <p:blipFill>
          <a:blip r:embed="rId18"/>
          <a:stretch>
            <a:fillRect/>
          </a:stretch>
        </p:blipFill>
        <p:spPr>
          <a:xfrm>
            <a:off x="10815954" y="3310940"/>
            <a:ext cx="850574" cy="569181"/>
          </a:xfrm>
          <a:prstGeom prst="rect">
            <a:avLst/>
          </a:prstGeom>
        </p:spPr>
      </p:pic>
      <p:pic>
        <p:nvPicPr>
          <p:cNvPr id="7" name="Picture 6">
            <a:extLst>
              <a:ext uri="{FF2B5EF4-FFF2-40B4-BE49-F238E27FC236}">
                <a16:creationId xmlns:a16="http://schemas.microsoft.com/office/drawing/2014/main" id="{2BF90B70-43BA-434F-A257-59A97CD1F25A}"/>
              </a:ext>
            </a:extLst>
          </p:cNvPr>
          <p:cNvPicPr>
            <a:picLocks noChangeAspect="1"/>
          </p:cNvPicPr>
          <p:nvPr/>
        </p:nvPicPr>
        <p:blipFill>
          <a:blip r:embed="rId19"/>
          <a:stretch>
            <a:fillRect/>
          </a:stretch>
        </p:blipFill>
        <p:spPr>
          <a:xfrm>
            <a:off x="9541988" y="3214896"/>
            <a:ext cx="491989" cy="665225"/>
          </a:xfrm>
          <a:prstGeom prst="rect">
            <a:avLst/>
          </a:prstGeom>
        </p:spPr>
      </p:pic>
      <p:pic>
        <p:nvPicPr>
          <p:cNvPr id="8" name="Picture 7">
            <a:extLst>
              <a:ext uri="{FF2B5EF4-FFF2-40B4-BE49-F238E27FC236}">
                <a16:creationId xmlns:a16="http://schemas.microsoft.com/office/drawing/2014/main" id="{94316640-A98C-174D-8BD6-5C998528A7D3}"/>
              </a:ext>
            </a:extLst>
          </p:cNvPr>
          <p:cNvPicPr>
            <a:picLocks noChangeAspect="1"/>
          </p:cNvPicPr>
          <p:nvPr/>
        </p:nvPicPr>
        <p:blipFill>
          <a:blip r:embed="rId20"/>
          <a:stretch>
            <a:fillRect/>
          </a:stretch>
        </p:blipFill>
        <p:spPr>
          <a:xfrm>
            <a:off x="2101642" y="4765580"/>
            <a:ext cx="644729" cy="612812"/>
          </a:xfrm>
          <a:prstGeom prst="rect">
            <a:avLst/>
          </a:prstGeom>
        </p:spPr>
      </p:pic>
      <p:pic>
        <p:nvPicPr>
          <p:cNvPr id="10" name="Picture 9">
            <a:extLst>
              <a:ext uri="{FF2B5EF4-FFF2-40B4-BE49-F238E27FC236}">
                <a16:creationId xmlns:a16="http://schemas.microsoft.com/office/drawing/2014/main" id="{7761E0E0-FCF7-C846-9F70-5C0F3641AB75}"/>
              </a:ext>
            </a:extLst>
          </p:cNvPr>
          <p:cNvPicPr>
            <a:picLocks noChangeAspect="1"/>
          </p:cNvPicPr>
          <p:nvPr/>
        </p:nvPicPr>
        <p:blipFill>
          <a:blip r:embed="rId21"/>
          <a:stretch>
            <a:fillRect/>
          </a:stretch>
        </p:blipFill>
        <p:spPr>
          <a:xfrm>
            <a:off x="3565748" y="4765580"/>
            <a:ext cx="689649" cy="609600"/>
          </a:xfrm>
          <a:prstGeom prst="rect">
            <a:avLst/>
          </a:prstGeom>
        </p:spPr>
      </p:pic>
      <p:pic>
        <p:nvPicPr>
          <p:cNvPr id="12" name="Picture 11">
            <a:extLst>
              <a:ext uri="{FF2B5EF4-FFF2-40B4-BE49-F238E27FC236}">
                <a16:creationId xmlns:a16="http://schemas.microsoft.com/office/drawing/2014/main" id="{6D56CF42-B0E1-F040-A75D-5FD0D2C2DEB5}"/>
              </a:ext>
            </a:extLst>
          </p:cNvPr>
          <p:cNvPicPr>
            <a:picLocks noChangeAspect="1"/>
          </p:cNvPicPr>
          <p:nvPr/>
        </p:nvPicPr>
        <p:blipFill>
          <a:blip r:embed="rId22"/>
          <a:stretch>
            <a:fillRect/>
          </a:stretch>
        </p:blipFill>
        <p:spPr>
          <a:xfrm>
            <a:off x="4921210" y="4765580"/>
            <a:ext cx="609600" cy="609600"/>
          </a:xfrm>
          <a:prstGeom prst="rect">
            <a:avLst/>
          </a:prstGeom>
        </p:spPr>
      </p:pic>
      <p:pic>
        <p:nvPicPr>
          <p:cNvPr id="13" name="Picture 12">
            <a:extLst>
              <a:ext uri="{FF2B5EF4-FFF2-40B4-BE49-F238E27FC236}">
                <a16:creationId xmlns:a16="http://schemas.microsoft.com/office/drawing/2014/main" id="{0ECD030E-8E2C-AE4A-93BA-20C3BC703C13}"/>
              </a:ext>
            </a:extLst>
          </p:cNvPr>
          <p:cNvPicPr>
            <a:picLocks noChangeAspect="1"/>
          </p:cNvPicPr>
          <p:nvPr/>
        </p:nvPicPr>
        <p:blipFill>
          <a:blip r:embed="rId23"/>
          <a:stretch>
            <a:fillRect/>
          </a:stretch>
        </p:blipFill>
        <p:spPr>
          <a:xfrm>
            <a:off x="6528267" y="4788515"/>
            <a:ext cx="586665" cy="586665"/>
          </a:xfrm>
          <a:prstGeom prst="rect">
            <a:avLst/>
          </a:prstGeom>
        </p:spPr>
      </p:pic>
      <p:pic>
        <p:nvPicPr>
          <p:cNvPr id="14" name="Picture 13">
            <a:extLst>
              <a:ext uri="{FF2B5EF4-FFF2-40B4-BE49-F238E27FC236}">
                <a16:creationId xmlns:a16="http://schemas.microsoft.com/office/drawing/2014/main" id="{E3C238A5-1CF9-7B42-9616-A2E1EBB6B78A}"/>
              </a:ext>
            </a:extLst>
          </p:cNvPr>
          <p:cNvPicPr>
            <a:picLocks noChangeAspect="1"/>
          </p:cNvPicPr>
          <p:nvPr/>
        </p:nvPicPr>
        <p:blipFill>
          <a:blip r:embed="rId24"/>
          <a:stretch>
            <a:fillRect/>
          </a:stretch>
        </p:blipFill>
        <p:spPr>
          <a:xfrm>
            <a:off x="7989911" y="4760895"/>
            <a:ext cx="615711" cy="615711"/>
          </a:xfrm>
          <a:prstGeom prst="rect">
            <a:avLst/>
          </a:prstGeom>
        </p:spPr>
      </p:pic>
    </p:spTree>
    <p:extLst>
      <p:ext uri="{BB962C8B-B14F-4D97-AF65-F5344CB8AC3E}">
        <p14:creationId xmlns:p14="http://schemas.microsoft.com/office/powerpoint/2010/main" val="166428091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26</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EEC66D-5EC5-0144-8850-7E10B3F47DF0}"/>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lvl="0" algn="r" eaLnBrk="1" hangingPunct="1">
              <a:lnSpc>
                <a:spcPct val="90000"/>
              </a:lnSpc>
              <a:defRPr/>
            </a:pPr>
            <a:r>
              <a:rPr lang="en-GB" altLang="x-none" sz="1600" dirty="0">
                <a:solidFill>
                  <a:schemeClr val="bg1"/>
                </a:solidFill>
              </a:rPr>
              <a:t>MISC. OBJECTS</a:t>
            </a:r>
          </a:p>
        </p:txBody>
      </p:sp>
      <p:pic>
        <p:nvPicPr>
          <p:cNvPr id="28" name="Picture 19">
            <a:extLst>
              <a:ext uri="{FF2B5EF4-FFF2-40B4-BE49-F238E27FC236}">
                <a16:creationId xmlns:a16="http://schemas.microsoft.com/office/drawing/2014/main" id="{4E9C6A4C-86F1-974A-AF3B-725E827E7BA1}"/>
              </a:ext>
            </a:extLst>
          </p:cNvPr>
          <p:cNvPicPr>
            <a:picLocks noChangeAspect="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rot="10800000" flipH="1" flipV="1">
            <a:off x="667109" y="1622004"/>
            <a:ext cx="627063" cy="647700"/>
          </a:xfrm>
          <a:prstGeom prst="rect">
            <a:avLst/>
          </a:prstGeom>
          <a:noFill/>
          <a:ln>
            <a:noFill/>
          </a:ln>
        </p:spPr>
      </p:pic>
      <p:pic>
        <p:nvPicPr>
          <p:cNvPr id="30" name="Picture 22">
            <a:extLst>
              <a:ext uri="{FF2B5EF4-FFF2-40B4-BE49-F238E27FC236}">
                <a16:creationId xmlns:a16="http://schemas.microsoft.com/office/drawing/2014/main" id="{41A406A3-B1F1-3941-A2DE-72C24DF0DF98}"/>
              </a:ext>
            </a:extLst>
          </p:cNvPr>
          <p:cNvPicPr>
            <a:picLocks noChangeAspect="1"/>
          </p:cNvPicPr>
          <p:nvPr/>
        </p:nvPicPr>
        <p:blipFill>
          <a:blip r:embed="rId5" cstate="screen">
            <a:lum bright="100000"/>
            <a:extLst>
              <a:ext uri="{28A0092B-C50C-407E-A947-70E740481C1C}">
                <a14:useLocalDpi xmlns:a14="http://schemas.microsoft.com/office/drawing/2010/main"/>
              </a:ext>
            </a:extLst>
          </a:blip>
          <a:srcRect/>
          <a:stretch>
            <a:fillRect/>
          </a:stretch>
        </p:blipFill>
        <p:spPr bwMode="auto">
          <a:xfrm rot="10800000" flipH="1" flipV="1">
            <a:off x="2165346" y="3214897"/>
            <a:ext cx="581025" cy="649287"/>
          </a:xfrm>
          <a:prstGeom prst="rect">
            <a:avLst/>
          </a:prstGeom>
          <a:noFill/>
          <a:ln>
            <a:noFill/>
          </a:ln>
        </p:spPr>
      </p:pic>
      <p:pic>
        <p:nvPicPr>
          <p:cNvPr id="32" name="Picture 26">
            <a:extLst>
              <a:ext uri="{FF2B5EF4-FFF2-40B4-BE49-F238E27FC236}">
                <a16:creationId xmlns:a16="http://schemas.microsoft.com/office/drawing/2014/main" id="{D0BEDB7C-1C39-2549-A269-E3495F39AA96}"/>
              </a:ext>
            </a:extLst>
          </p:cNvPr>
          <p:cNvPicPr>
            <a:picLocks noChangeAspect="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rot="10800000" flipH="1" flipV="1">
            <a:off x="5118859" y="1685504"/>
            <a:ext cx="647700" cy="520700"/>
          </a:xfrm>
          <a:prstGeom prst="rect">
            <a:avLst/>
          </a:prstGeom>
          <a:noFill/>
          <a:ln>
            <a:noFill/>
          </a:ln>
        </p:spPr>
      </p:pic>
      <p:pic>
        <p:nvPicPr>
          <p:cNvPr id="35" name="Picture 27">
            <a:extLst>
              <a:ext uri="{FF2B5EF4-FFF2-40B4-BE49-F238E27FC236}">
                <a16:creationId xmlns:a16="http://schemas.microsoft.com/office/drawing/2014/main" id="{022C658C-FE29-A14A-8194-2E17476C66F2}"/>
              </a:ext>
            </a:extLst>
          </p:cNvPr>
          <p:cNvPicPr>
            <a:picLocks noChangeAspect="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rot="10800000" flipH="1" flipV="1">
            <a:off x="2132898" y="1622004"/>
            <a:ext cx="643978" cy="688173"/>
          </a:xfrm>
          <a:prstGeom prst="rect">
            <a:avLst/>
          </a:prstGeom>
          <a:noFill/>
          <a:ln>
            <a:noFill/>
          </a:ln>
        </p:spPr>
      </p:pic>
      <p:pic>
        <p:nvPicPr>
          <p:cNvPr id="37" name="Picture 28">
            <a:extLst>
              <a:ext uri="{FF2B5EF4-FFF2-40B4-BE49-F238E27FC236}">
                <a16:creationId xmlns:a16="http://schemas.microsoft.com/office/drawing/2014/main" id="{EC4C94B3-730D-5541-A6D5-9E49E919BF88}"/>
              </a:ext>
            </a:extLst>
          </p:cNvPr>
          <p:cNvPicPr>
            <a:picLocks noChangeAspect="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rot="10800000" flipH="1" flipV="1">
            <a:off x="10916597" y="1622004"/>
            <a:ext cx="649288" cy="646112"/>
          </a:xfrm>
          <a:prstGeom prst="rect">
            <a:avLst/>
          </a:prstGeom>
          <a:noFill/>
          <a:ln>
            <a:noFill/>
          </a:ln>
        </p:spPr>
      </p:pic>
      <p:pic>
        <p:nvPicPr>
          <p:cNvPr id="39" name="Picture 29">
            <a:extLst>
              <a:ext uri="{FF2B5EF4-FFF2-40B4-BE49-F238E27FC236}">
                <a16:creationId xmlns:a16="http://schemas.microsoft.com/office/drawing/2014/main" id="{A6EDF1E4-A8D4-4842-BF4E-394E94D9504B}"/>
              </a:ext>
            </a:extLst>
          </p:cNvPr>
          <p:cNvPicPr>
            <a:picLocks noChangeAspect="1"/>
          </p:cNvPicPr>
          <p:nvPr/>
        </p:nvPicPr>
        <p:blipFill>
          <a:blip r:embed="rId9" cstate="screen">
            <a:lum bright="100000"/>
            <a:extLst>
              <a:ext uri="{28A0092B-C50C-407E-A947-70E740481C1C}">
                <a14:useLocalDpi xmlns:a14="http://schemas.microsoft.com/office/drawing/2010/main"/>
              </a:ext>
            </a:extLst>
          </a:blip>
          <a:srcRect/>
          <a:stretch>
            <a:fillRect/>
          </a:stretch>
        </p:blipFill>
        <p:spPr bwMode="auto">
          <a:xfrm rot="10800000" flipH="1" flipV="1">
            <a:off x="3627351" y="3288715"/>
            <a:ext cx="649288" cy="501650"/>
          </a:xfrm>
          <a:prstGeom prst="rect">
            <a:avLst/>
          </a:prstGeom>
          <a:noFill/>
          <a:ln>
            <a:noFill/>
          </a:ln>
        </p:spPr>
      </p:pic>
      <p:pic>
        <p:nvPicPr>
          <p:cNvPr id="41" name="Picture 3">
            <a:extLst>
              <a:ext uri="{FF2B5EF4-FFF2-40B4-BE49-F238E27FC236}">
                <a16:creationId xmlns:a16="http://schemas.microsoft.com/office/drawing/2014/main" id="{EB9C0431-FFDF-F14A-9A0F-00AEE627E1EB}"/>
              </a:ext>
            </a:extLst>
          </p:cNvPr>
          <p:cNvPicPr>
            <a:picLocks noChangeAspect="1"/>
          </p:cNvPicPr>
          <p:nvPr/>
        </p:nvPicPr>
        <p:blipFill>
          <a:blip r:embed="rId10" cstate="screen">
            <a:lum bright="100000"/>
            <a:extLst>
              <a:ext uri="{28A0092B-C50C-407E-A947-70E740481C1C}">
                <a14:useLocalDpi xmlns:a14="http://schemas.microsoft.com/office/drawing/2010/main"/>
              </a:ext>
            </a:extLst>
          </a:blip>
          <a:srcRect/>
          <a:stretch>
            <a:fillRect/>
          </a:stretch>
        </p:blipFill>
        <p:spPr bwMode="auto">
          <a:xfrm>
            <a:off x="3651799" y="1622004"/>
            <a:ext cx="592137" cy="647700"/>
          </a:xfrm>
          <a:prstGeom prst="rect">
            <a:avLst/>
          </a:prstGeom>
          <a:noFill/>
          <a:ln>
            <a:noFill/>
          </a:ln>
        </p:spPr>
      </p:pic>
      <p:pic>
        <p:nvPicPr>
          <p:cNvPr id="43" name="Picture 36">
            <a:extLst>
              <a:ext uri="{FF2B5EF4-FFF2-40B4-BE49-F238E27FC236}">
                <a16:creationId xmlns:a16="http://schemas.microsoft.com/office/drawing/2014/main" id="{D93195A9-67D3-CB4B-BC44-0D874E8CA96C}"/>
              </a:ext>
            </a:extLst>
          </p:cNvPr>
          <p:cNvPicPr>
            <a:picLocks noChangeAspect="1"/>
          </p:cNvPicPr>
          <p:nvPr/>
        </p:nvPicPr>
        <p:blipFill>
          <a:blip r:embed="rId11" cstate="screen">
            <a:lum bright="100000"/>
            <a:extLst>
              <a:ext uri="{28A0092B-C50C-407E-A947-70E740481C1C}">
                <a14:useLocalDpi xmlns:a14="http://schemas.microsoft.com/office/drawing/2010/main"/>
              </a:ext>
            </a:extLst>
          </a:blip>
          <a:srcRect/>
          <a:stretch>
            <a:fillRect/>
          </a:stretch>
        </p:blipFill>
        <p:spPr bwMode="auto">
          <a:xfrm>
            <a:off x="6477747" y="3218865"/>
            <a:ext cx="647700" cy="641350"/>
          </a:xfrm>
          <a:prstGeom prst="rect">
            <a:avLst/>
          </a:prstGeom>
          <a:noFill/>
          <a:ln>
            <a:noFill/>
          </a:ln>
        </p:spPr>
      </p:pic>
      <p:pic>
        <p:nvPicPr>
          <p:cNvPr id="45" name="Picture 37">
            <a:extLst>
              <a:ext uri="{FF2B5EF4-FFF2-40B4-BE49-F238E27FC236}">
                <a16:creationId xmlns:a16="http://schemas.microsoft.com/office/drawing/2014/main" id="{5D66C43D-E4E7-0143-B388-425502200D39}"/>
              </a:ext>
            </a:extLst>
          </p:cNvPr>
          <p:cNvPicPr>
            <a:picLocks noChangeAspect="1"/>
          </p:cNvPicPr>
          <p:nvPr/>
        </p:nvPicPr>
        <p:blipFill>
          <a:blip r:embed="rId12" cstate="screen">
            <a:lum bright="100000"/>
            <a:extLst>
              <a:ext uri="{28A0092B-C50C-407E-A947-70E740481C1C}">
                <a14:useLocalDpi xmlns:a14="http://schemas.microsoft.com/office/drawing/2010/main"/>
              </a:ext>
            </a:extLst>
          </a:blip>
          <a:srcRect/>
          <a:stretch>
            <a:fillRect/>
          </a:stretch>
        </p:blipFill>
        <p:spPr bwMode="auto">
          <a:xfrm>
            <a:off x="4931425" y="3310940"/>
            <a:ext cx="647700" cy="457200"/>
          </a:xfrm>
          <a:prstGeom prst="rect">
            <a:avLst/>
          </a:prstGeom>
          <a:noFill/>
          <a:ln>
            <a:noFill/>
          </a:ln>
        </p:spPr>
      </p:pic>
      <p:pic>
        <p:nvPicPr>
          <p:cNvPr id="47" name="Picture 38">
            <a:extLst>
              <a:ext uri="{FF2B5EF4-FFF2-40B4-BE49-F238E27FC236}">
                <a16:creationId xmlns:a16="http://schemas.microsoft.com/office/drawing/2014/main" id="{B1FF92F5-9C6F-7D4A-8831-76A7E12CE14B}"/>
              </a:ext>
            </a:extLst>
          </p:cNvPr>
          <p:cNvPicPr>
            <a:picLocks noChangeAspect="1"/>
          </p:cNvPicPr>
          <p:nvPr/>
        </p:nvPicPr>
        <p:blipFill>
          <a:blip r:embed="rId13" cstate="screen">
            <a:lum bright="100000"/>
            <a:extLst>
              <a:ext uri="{28A0092B-C50C-407E-A947-70E740481C1C}">
                <a14:useLocalDpi xmlns:a14="http://schemas.microsoft.com/office/drawing/2010/main"/>
              </a:ext>
            </a:extLst>
          </a:blip>
          <a:srcRect/>
          <a:stretch>
            <a:fillRect/>
          </a:stretch>
        </p:blipFill>
        <p:spPr bwMode="auto">
          <a:xfrm>
            <a:off x="7969545" y="1665661"/>
            <a:ext cx="647700" cy="560387"/>
          </a:xfrm>
          <a:prstGeom prst="rect">
            <a:avLst/>
          </a:prstGeom>
          <a:noFill/>
          <a:ln>
            <a:noFill/>
          </a:ln>
        </p:spPr>
      </p:pic>
      <p:pic>
        <p:nvPicPr>
          <p:cNvPr id="49" name="Picture 39">
            <a:extLst>
              <a:ext uri="{FF2B5EF4-FFF2-40B4-BE49-F238E27FC236}">
                <a16:creationId xmlns:a16="http://schemas.microsoft.com/office/drawing/2014/main" id="{4905B3CA-CB38-C34F-808C-2FB670CA20BC}"/>
              </a:ext>
            </a:extLst>
          </p:cNvPr>
          <p:cNvPicPr>
            <a:picLocks noChangeAspect="1"/>
          </p:cNvPicPr>
          <p:nvPr/>
        </p:nvPicPr>
        <p:blipFill>
          <a:blip r:embed="rId14" cstate="screen">
            <a:lum bright="100000"/>
            <a:extLst>
              <a:ext uri="{28A0092B-C50C-407E-A947-70E740481C1C}">
                <a14:useLocalDpi xmlns:a14="http://schemas.microsoft.com/office/drawing/2010/main"/>
              </a:ext>
            </a:extLst>
          </a:blip>
          <a:srcRect/>
          <a:stretch>
            <a:fillRect/>
          </a:stretch>
        </p:blipFill>
        <p:spPr bwMode="auto">
          <a:xfrm>
            <a:off x="6501625" y="1622004"/>
            <a:ext cx="647700" cy="647700"/>
          </a:xfrm>
          <a:prstGeom prst="rect">
            <a:avLst/>
          </a:prstGeom>
          <a:noFill/>
          <a:ln>
            <a:noFill/>
          </a:ln>
        </p:spPr>
      </p:pic>
      <p:pic>
        <p:nvPicPr>
          <p:cNvPr id="51" name="Picture 40">
            <a:extLst>
              <a:ext uri="{FF2B5EF4-FFF2-40B4-BE49-F238E27FC236}">
                <a16:creationId xmlns:a16="http://schemas.microsoft.com/office/drawing/2014/main" id="{0BEDC655-FDCF-BA43-9A56-A12414803117}"/>
              </a:ext>
            </a:extLst>
          </p:cNvPr>
          <p:cNvPicPr>
            <a:picLocks noChangeAspect="1"/>
          </p:cNvPicPr>
          <p:nvPr/>
        </p:nvPicPr>
        <p:blipFill>
          <a:blip r:embed="rId15" cstate="screen">
            <a:lum bright="100000"/>
            <a:extLst>
              <a:ext uri="{28A0092B-C50C-407E-A947-70E740481C1C}">
                <a14:useLocalDpi xmlns:a14="http://schemas.microsoft.com/office/drawing/2010/main"/>
              </a:ext>
            </a:extLst>
          </a:blip>
          <a:srcRect/>
          <a:stretch>
            <a:fillRect/>
          </a:stretch>
        </p:blipFill>
        <p:spPr bwMode="auto">
          <a:xfrm>
            <a:off x="7967146" y="3215690"/>
            <a:ext cx="646112" cy="647700"/>
          </a:xfrm>
          <a:prstGeom prst="rect">
            <a:avLst/>
          </a:prstGeom>
          <a:noFill/>
          <a:ln>
            <a:noFill/>
          </a:ln>
        </p:spPr>
      </p:pic>
      <p:pic>
        <p:nvPicPr>
          <p:cNvPr id="53" name="Picture 4">
            <a:extLst>
              <a:ext uri="{FF2B5EF4-FFF2-40B4-BE49-F238E27FC236}">
                <a16:creationId xmlns:a16="http://schemas.microsoft.com/office/drawing/2014/main" id="{40D4BB92-38B1-E54B-91BC-3C73AA41406C}"/>
              </a:ext>
            </a:extLst>
          </p:cNvPr>
          <p:cNvPicPr>
            <a:picLocks noChangeAspect="1"/>
          </p:cNvPicPr>
          <p:nvPr/>
        </p:nvPicPr>
        <p:blipFill>
          <a:blip r:embed="rId16" cstate="screen">
            <a:lum bright="100000"/>
            <a:extLst>
              <a:ext uri="{28A0092B-C50C-407E-A947-70E740481C1C}">
                <a14:useLocalDpi xmlns:a14="http://schemas.microsoft.com/office/drawing/2010/main"/>
              </a:ext>
            </a:extLst>
          </a:blip>
          <a:srcRect/>
          <a:stretch>
            <a:fillRect/>
          </a:stretch>
        </p:blipFill>
        <p:spPr bwMode="auto">
          <a:xfrm>
            <a:off x="667109" y="3214897"/>
            <a:ext cx="620713" cy="649287"/>
          </a:xfrm>
          <a:prstGeom prst="rect">
            <a:avLst/>
          </a:prstGeom>
          <a:noFill/>
          <a:ln>
            <a:noFill/>
          </a:ln>
        </p:spPr>
      </p:pic>
      <p:pic>
        <p:nvPicPr>
          <p:cNvPr id="55" name="Picture 54">
            <a:extLst>
              <a:ext uri="{FF2B5EF4-FFF2-40B4-BE49-F238E27FC236}">
                <a16:creationId xmlns:a16="http://schemas.microsoft.com/office/drawing/2014/main" id="{FB802E7E-148F-B142-8FDA-D39754D69445}"/>
              </a:ext>
            </a:extLst>
          </p:cNvPr>
          <p:cNvPicPr>
            <a:picLocks noChangeAspect="1"/>
          </p:cNvPicPr>
          <p:nvPr/>
        </p:nvPicPr>
        <p:blipFill>
          <a:blip r:embed="rId17" cstate="hqprint">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97852" y="1555723"/>
            <a:ext cx="780262" cy="780262"/>
          </a:xfrm>
          <a:prstGeom prst="rect">
            <a:avLst/>
          </a:prstGeom>
          <a:noFill/>
        </p:spPr>
      </p:pic>
      <p:pic>
        <p:nvPicPr>
          <p:cNvPr id="57" name="Picture 56">
            <a:extLst>
              <a:ext uri="{FF2B5EF4-FFF2-40B4-BE49-F238E27FC236}">
                <a16:creationId xmlns:a16="http://schemas.microsoft.com/office/drawing/2014/main" id="{C665F356-B083-9A4A-8ADD-3B59BB2EA424}"/>
              </a:ext>
            </a:extLst>
          </p:cNvPr>
          <p:cNvPicPr>
            <a:picLocks noChangeAspect="1"/>
          </p:cNvPicPr>
          <p:nvPr/>
        </p:nvPicPr>
        <p:blipFill>
          <a:blip r:embed="rId18">
            <a:lum bright="100000"/>
          </a:blip>
          <a:stretch>
            <a:fillRect/>
          </a:stretch>
        </p:blipFill>
        <p:spPr>
          <a:xfrm>
            <a:off x="672665" y="4765580"/>
            <a:ext cx="609600" cy="609600"/>
          </a:xfrm>
          <a:prstGeom prst="rect">
            <a:avLst/>
          </a:prstGeom>
          <a:noFill/>
        </p:spPr>
      </p:pic>
      <p:pic>
        <p:nvPicPr>
          <p:cNvPr id="59" name="Picture 58">
            <a:extLst>
              <a:ext uri="{FF2B5EF4-FFF2-40B4-BE49-F238E27FC236}">
                <a16:creationId xmlns:a16="http://schemas.microsoft.com/office/drawing/2014/main" id="{EC63168B-F3E6-1040-9CC5-152A49F295A5}"/>
              </a:ext>
            </a:extLst>
          </p:cNvPr>
          <p:cNvPicPr>
            <a:picLocks noChangeAspect="1"/>
          </p:cNvPicPr>
          <p:nvPr/>
        </p:nvPicPr>
        <p:blipFill>
          <a:blip r:embed="rId19">
            <a:lum bright="100000"/>
          </a:blip>
          <a:stretch>
            <a:fillRect/>
          </a:stretch>
        </p:blipFill>
        <p:spPr>
          <a:xfrm>
            <a:off x="10815954" y="3310940"/>
            <a:ext cx="850574" cy="569181"/>
          </a:xfrm>
          <a:prstGeom prst="rect">
            <a:avLst/>
          </a:prstGeom>
          <a:noFill/>
        </p:spPr>
      </p:pic>
      <p:pic>
        <p:nvPicPr>
          <p:cNvPr id="61" name="Picture 60">
            <a:extLst>
              <a:ext uri="{FF2B5EF4-FFF2-40B4-BE49-F238E27FC236}">
                <a16:creationId xmlns:a16="http://schemas.microsoft.com/office/drawing/2014/main" id="{017DC5A7-D2BD-C24A-870F-0EA188547303}"/>
              </a:ext>
            </a:extLst>
          </p:cNvPr>
          <p:cNvPicPr>
            <a:picLocks noChangeAspect="1"/>
          </p:cNvPicPr>
          <p:nvPr/>
        </p:nvPicPr>
        <p:blipFill>
          <a:blip r:embed="rId20">
            <a:lum bright="100000"/>
          </a:blip>
          <a:stretch>
            <a:fillRect/>
          </a:stretch>
        </p:blipFill>
        <p:spPr>
          <a:xfrm>
            <a:off x="9541988" y="3214896"/>
            <a:ext cx="491989" cy="665225"/>
          </a:xfrm>
          <a:prstGeom prst="rect">
            <a:avLst/>
          </a:prstGeom>
          <a:noFill/>
        </p:spPr>
      </p:pic>
      <p:pic>
        <p:nvPicPr>
          <p:cNvPr id="63" name="Picture 62">
            <a:extLst>
              <a:ext uri="{FF2B5EF4-FFF2-40B4-BE49-F238E27FC236}">
                <a16:creationId xmlns:a16="http://schemas.microsoft.com/office/drawing/2014/main" id="{6AC2AB7C-B122-A147-84C5-ADA50A51D2DB}"/>
              </a:ext>
            </a:extLst>
          </p:cNvPr>
          <p:cNvPicPr>
            <a:picLocks noChangeAspect="1"/>
          </p:cNvPicPr>
          <p:nvPr/>
        </p:nvPicPr>
        <p:blipFill>
          <a:blip r:embed="rId21">
            <a:lum bright="100000"/>
          </a:blip>
          <a:stretch>
            <a:fillRect/>
          </a:stretch>
        </p:blipFill>
        <p:spPr>
          <a:xfrm>
            <a:off x="2101642" y="4765580"/>
            <a:ext cx="644729" cy="612812"/>
          </a:xfrm>
          <a:prstGeom prst="rect">
            <a:avLst/>
          </a:prstGeom>
          <a:noFill/>
        </p:spPr>
      </p:pic>
      <p:pic>
        <p:nvPicPr>
          <p:cNvPr id="68" name="Picture 67">
            <a:extLst>
              <a:ext uri="{FF2B5EF4-FFF2-40B4-BE49-F238E27FC236}">
                <a16:creationId xmlns:a16="http://schemas.microsoft.com/office/drawing/2014/main" id="{A139A8B3-A46B-6D4E-8610-D500280A5A52}"/>
              </a:ext>
            </a:extLst>
          </p:cNvPr>
          <p:cNvPicPr>
            <a:picLocks noChangeAspect="1"/>
          </p:cNvPicPr>
          <p:nvPr/>
        </p:nvPicPr>
        <p:blipFill>
          <a:blip r:embed="rId22">
            <a:lum bright="100000"/>
          </a:blip>
          <a:stretch>
            <a:fillRect/>
          </a:stretch>
        </p:blipFill>
        <p:spPr>
          <a:xfrm>
            <a:off x="3565748" y="4765580"/>
            <a:ext cx="689649" cy="609600"/>
          </a:xfrm>
          <a:prstGeom prst="rect">
            <a:avLst/>
          </a:prstGeom>
          <a:noFill/>
        </p:spPr>
      </p:pic>
      <p:pic>
        <p:nvPicPr>
          <p:cNvPr id="69" name="Picture 68">
            <a:extLst>
              <a:ext uri="{FF2B5EF4-FFF2-40B4-BE49-F238E27FC236}">
                <a16:creationId xmlns:a16="http://schemas.microsoft.com/office/drawing/2014/main" id="{FD86BCED-B5D4-2048-B831-C09C22CC5EF7}"/>
              </a:ext>
            </a:extLst>
          </p:cNvPr>
          <p:cNvPicPr>
            <a:picLocks noChangeAspect="1"/>
          </p:cNvPicPr>
          <p:nvPr/>
        </p:nvPicPr>
        <p:blipFill>
          <a:blip r:embed="rId23">
            <a:lum bright="100000"/>
          </a:blip>
          <a:stretch>
            <a:fillRect/>
          </a:stretch>
        </p:blipFill>
        <p:spPr>
          <a:xfrm>
            <a:off x="4921210" y="4765580"/>
            <a:ext cx="609600" cy="609600"/>
          </a:xfrm>
          <a:prstGeom prst="rect">
            <a:avLst/>
          </a:prstGeom>
          <a:noFill/>
        </p:spPr>
      </p:pic>
      <p:pic>
        <p:nvPicPr>
          <p:cNvPr id="70" name="Picture 69">
            <a:extLst>
              <a:ext uri="{FF2B5EF4-FFF2-40B4-BE49-F238E27FC236}">
                <a16:creationId xmlns:a16="http://schemas.microsoft.com/office/drawing/2014/main" id="{AA80988E-50CE-4648-979F-2B1213D503D8}"/>
              </a:ext>
            </a:extLst>
          </p:cNvPr>
          <p:cNvPicPr>
            <a:picLocks noChangeAspect="1"/>
          </p:cNvPicPr>
          <p:nvPr/>
        </p:nvPicPr>
        <p:blipFill>
          <a:blip r:embed="rId24">
            <a:lum bright="100000"/>
          </a:blip>
          <a:stretch>
            <a:fillRect/>
          </a:stretch>
        </p:blipFill>
        <p:spPr>
          <a:xfrm>
            <a:off x="6528267" y="4788515"/>
            <a:ext cx="586665" cy="586665"/>
          </a:xfrm>
          <a:prstGeom prst="rect">
            <a:avLst/>
          </a:prstGeom>
          <a:noFill/>
        </p:spPr>
      </p:pic>
      <p:pic>
        <p:nvPicPr>
          <p:cNvPr id="71" name="Picture 70">
            <a:extLst>
              <a:ext uri="{FF2B5EF4-FFF2-40B4-BE49-F238E27FC236}">
                <a16:creationId xmlns:a16="http://schemas.microsoft.com/office/drawing/2014/main" id="{F4F67E25-3332-7D45-B337-AA4C6B33DEFD}"/>
              </a:ext>
            </a:extLst>
          </p:cNvPr>
          <p:cNvPicPr>
            <a:picLocks noChangeAspect="1"/>
          </p:cNvPicPr>
          <p:nvPr/>
        </p:nvPicPr>
        <p:blipFill>
          <a:blip r:embed="rId25">
            <a:lum bright="100000"/>
          </a:blip>
          <a:stretch>
            <a:fillRect/>
          </a:stretch>
        </p:blipFill>
        <p:spPr>
          <a:xfrm>
            <a:off x="7989911" y="4760895"/>
            <a:ext cx="615711" cy="615711"/>
          </a:xfrm>
          <a:prstGeom prst="rect">
            <a:avLst/>
          </a:prstGeom>
          <a:noFill/>
        </p:spPr>
      </p:pic>
    </p:spTree>
    <p:extLst>
      <p:ext uri="{BB962C8B-B14F-4D97-AF65-F5344CB8AC3E}">
        <p14:creationId xmlns:p14="http://schemas.microsoft.com/office/powerpoint/2010/main" val="405897464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6738C41-F436-6349-9768-24FE25EBED5E}"/>
              </a:ext>
            </a:extLst>
          </p:cNvPr>
          <p:cNvPicPr>
            <a:picLocks noChangeAspect="1"/>
          </p:cNvPicPr>
          <p:nvPr/>
        </p:nvPicPr>
        <p:blipFill>
          <a:blip r:embed="rId3"/>
          <a:stretch>
            <a:fillRect/>
          </a:stretch>
        </p:blipFill>
        <p:spPr>
          <a:xfrm>
            <a:off x="684361" y="3224293"/>
            <a:ext cx="709305" cy="630493"/>
          </a:xfrm>
          <a:prstGeom prst="rect">
            <a:avLst/>
          </a:prstGeom>
        </p:spPr>
      </p:pic>
      <p:pic>
        <p:nvPicPr>
          <p:cNvPr id="15" name="Picture 14">
            <a:extLst>
              <a:ext uri="{FF2B5EF4-FFF2-40B4-BE49-F238E27FC236}">
                <a16:creationId xmlns:a16="http://schemas.microsoft.com/office/drawing/2014/main" id="{825D7640-D315-A64B-876E-2F7D00DDD6F6}"/>
              </a:ext>
            </a:extLst>
          </p:cNvPr>
          <p:cNvPicPr>
            <a:picLocks noChangeAspect="1"/>
          </p:cNvPicPr>
          <p:nvPr/>
        </p:nvPicPr>
        <p:blipFill>
          <a:blip r:embed="rId4"/>
          <a:stretch>
            <a:fillRect/>
          </a:stretch>
        </p:blipFill>
        <p:spPr>
          <a:xfrm>
            <a:off x="5048395" y="1665661"/>
            <a:ext cx="733004" cy="634107"/>
          </a:xfrm>
          <a:prstGeom prst="rect">
            <a:avLst/>
          </a:prstGeom>
        </p:spPr>
      </p:pic>
      <p:pic>
        <p:nvPicPr>
          <p:cNvPr id="11" name="Picture 10">
            <a:extLst>
              <a:ext uri="{FF2B5EF4-FFF2-40B4-BE49-F238E27FC236}">
                <a16:creationId xmlns:a16="http://schemas.microsoft.com/office/drawing/2014/main" id="{6658470E-C655-3746-A566-E646F9778A08}"/>
              </a:ext>
            </a:extLst>
          </p:cNvPr>
          <p:cNvPicPr>
            <a:picLocks noChangeAspect="1"/>
          </p:cNvPicPr>
          <p:nvPr/>
        </p:nvPicPr>
        <p:blipFill>
          <a:blip r:embed="rId5"/>
          <a:stretch>
            <a:fillRect/>
          </a:stretch>
        </p:blipFill>
        <p:spPr>
          <a:xfrm>
            <a:off x="3551888" y="1668785"/>
            <a:ext cx="779450" cy="630983"/>
          </a:xfrm>
          <a:prstGeom prst="rect">
            <a:avLst/>
          </a:prstGeom>
        </p:spPr>
      </p:pic>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TextBox 31">
            <a:extLst>
              <a:ext uri="{FF2B5EF4-FFF2-40B4-BE49-F238E27FC236}">
                <a16:creationId xmlns:a16="http://schemas.microsoft.com/office/drawing/2014/main" id="{05C6EBE4-12C4-2743-AB5B-901743BFB10F}"/>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lang="en-GB" altLang="x-none" sz="1600" dirty="0"/>
              <a:t>PEOPLE</a:t>
            </a:r>
            <a:endParaRPr kumimoji="0" lang="en-GB" altLang="x-none" sz="1600" i="0" u="none" strike="noStrike" kern="1200" cap="none" spc="0" normalizeH="0" baseline="0" noProof="0" dirty="0">
              <a:ln>
                <a:noFill/>
              </a:ln>
              <a:effectLst/>
              <a:uLnTx/>
              <a:uFillTx/>
              <a:latin typeface="Arial" charset="0"/>
              <a:ea typeface="+mn-ea"/>
              <a:cs typeface="+mn-cs"/>
            </a:endParaRPr>
          </a:p>
        </p:txBody>
      </p:sp>
      <p:pic>
        <p:nvPicPr>
          <p:cNvPr id="5" name="Picture 4">
            <a:extLst>
              <a:ext uri="{FF2B5EF4-FFF2-40B4-BE49-F238E27FC236}">
                <a16:creationId xmlns:a16="http://schemas.microsoft.com/office/drawing/2014/main" id="{9C2AA431-C7D9-014C-BB12-D53B9BFD1231}"/>
              </a:ext>
            </a:extLst>
          </p:cNvPr>
          <p:cNvPicPr>
            <a:picLocks noChangeAspect="1"/>
          </p:cNvPicPr>
          <p:nvPr/>
        </p:nvPicPr>
        <p:blipFill>
          <a:blip r:embed="rId6"/>
          <a:stretch>
            <a:fillRect/>
          </a:stretch>
        </p:blipFill>
        <p:spPr>
          <a:xfrm>
            <a:off x="735424" y="1670145"/>
            <a:ext cx="658242" cy="629623"/>
          </a:xfrm>
          <a:prstGeom prst="rect">
            <a:avLst/>
          </a:prstGeom>
        </p:spPr>
      </p:pic>
      <p:pic>
        <p:nvPicPr>
          <p:cNvPr id="9" name="Picture 8">
            <a:extLst>
              <a:ext uri="{FF2B5EF4-FFF2-40B4-BE49-F238E27FC236}">
                <a16:creationId xmlns:a16="http://schemas.microsoft.com/office/drawing/2014/main" id="{2C381491-F8AB-C342-90C0-5B5F6970F69F}"/>
              </a:ext>
            </a:extLst>
          </p:cNvPr>
          <p:cNvPicPr>
            <a:picLocks noChangeAspect="1"/>
          </p:cNvPicPr>
          <p:nvPr/>
        </p:nvPicPr>
        <p:blipFill>
          <a:blip r:embed="rId7"/>
          <a:stretch>
            <a:fillRect/>
          </a:stretch>
        </p:blipFill>
        <p:spPr>
          <a:xfrm>
            <a:off x="2187202" y="1685503"/>
            <a:ext cx="535368" cy="614265"/>
          </a:xfrm>
          <a:prstGeom prst="rect">
            <a:avLst/>
          </a:prstGeom>
        </p:spPr>
      </p:pic>
      <p:pic>
        <p:nvPicPr>
          <p:cNvPr id="16" name="Picture 15">
            <a:extLst>
              <a:ext uri="{FF2B5EF4-FFF2-40B4-BE49-F238E27FC236}">
                <a16:creationId xmlns:a16="http://schemas.microsoft.com/office/drawing/2014/main" id="{DFD9C33D-3629-8746-B652-79FCDF3A2BA2}"/>
              </a:ext>
            </a:extLst>
          </p:cNvPr>
          <p:cNvPicPr>
            <a:picLocks noChangeAspect="1"/>
          </p:cNvPicPr>
          <p:nvPr/>
        </p:nvPicPr>
        <p:blipFill>
          <a:blip r:embed="rId8"/>
          <a:stretch>
            <a:fillRect/>
          </a:stretch>
        </p:blipFill>
        <p:spPr>
          <a:xfrm>
            <a:off x="6489560" y="1665660"/>
            <a:ext cx="651401" cy="634107"/>
          </a:xfrm>
          <a:prstGeom prst="rect">
            <a:avLst/>
          </a:prstGeom>
        </p:spPr>
      </p:pic>
      <p:pic>
        <p:nvPicPr>
          <p:cNvPr id="17" name="Picture 16">
            <a:extLst>
              <a:ext uri="{FF2B5EF4-FFF2-40B4-BE49-F238E27FC236}">
                <a16:creationId xmlns:a16="http://schemas.microsoft.com/office/drawing/2014/main" id="{B9E5B92F-B5BE-FC43-9794-2701161D5F95}"/>
              </a:ext>
            </a:extLst>
          </p:cNvPr>
          <p:cNvPicPr>
            <a:picLocks noChangeAspect="1"/>
          </p:cNvPicPr>
          <p:nvPr/>
        </p:nvPicPr>
        <p:blipFill>
          <a:blip r:embed="rId9"/>
          <a:stretch>
            <a:fillRect/>
          </a:stretch>
        </p:blipFill>
        <p:spPr>
          <a:xfrm>
            <a:off x="7999082" y="1665660"/>
            <a:ext cx="596169" cy="634107"/>
          </a:xfrm>
          <a:prstGeom prst="rect">
            <a:avLst/>
          </a:prstGeom>
        </p:spPr>
      </p:pic>
      <p:pic>
        <p:nvPicPr>
          <p:cNvPr id="18" name="Picture 17">
            <a:extLst>
              <a:ext uri="{FF2B5EF4-FFF2-40B4-BE49-F238E27FC236}">
                <a16:creationId xmlns:a16="http://schemas.microsoft.com/office/drawing/2014/main" id="{7A996B2A-9B2D-D04D-B35E-F2EFD1AAE6CC}"/>
              </a:ext>
            </a:extLst>
          </p:cNvPr>
          <p:cNvPicPr>
            <a:picLocks noChangeAspect="1"/>
          </p:cNvPicPr>
          <p:nvPr/>
        </p:nvPicPr>
        <p:blipFill>
          <a:blip r:embed="rId10"/>
          <a:stretch>
            <a:fillRect/>
          </a:stretch>
        </p:blipFill>
        <p:spPr>
          <a:xfrm>
            <a:off x="9457023" y="1665660"/>
            <a:ext cx="661919" cy="634107"/>
          </a:xfrm>
          <a:prstGeom prst="rect">
            <a:avLst/>
          </a:prstGeom>
        </p:spPr>
      </p:pic>
      <p:pic>
        <p:nvPicPr>
          <p:cNvPr id="20" name="Picture 19">
            <a:extLst>
              <a:ext uri="{FF2B5EF4-FFF2-40B4-BE49-F238E27FC236}">
                <a16:creationId xmlns:a16="http://schemas.microsoft.com/office/drawing/2014/main" id="{02714B23-38BB-CC4A-B221-3C5872530764}"/>
              </a:ext>
            </a:extLst>
          </p:cNvPr>
          <p:cNvPicPr>
            <a:picLocks noChangeAspect="1"/>
          </p:cNvPicPr>
          <p:nvPr/>
        </p:nvPicPr>
        <p:blipFill>
          <a:blip r:embed="rId11"/>
          <a:stretch>
            <a:fillRect/>
          </a:stretch>
        </p:blipFill>
        <p:spPr>
          <a:xfrm>
            <a:off x="2081315" y="3310763"/>
            <a:ext cx="747142" cy="457552"/>
          </a:xfrm>
          <a:prstGeom prst="rect">
            <a:avLst/>
          </a:prstGeom>
        </p:spPr>
      </p:pic>
      <p:pic>
        <p:nvPicPr>
          <p:cNvPr id="21" name="Picture 20">
            <a:extLst>
              <a:ext uri="{FF2B5EF4-FFF2-40B4-BE49-F238E27FC236}">
                <a16:creationId xmlns:a16="http://schemas.microsoft.com/office/drawing/2014/main" id="{F44973A1-B644-2E4C-A3E6-2B8A5D0B5FD3}"/>
              </a:ext>
            </a:extLst>
          </p:cNvPr>
          <p:cNvPicPr>
            <a:picLocks noChangeAspect="1"/>
          </p:cNvPicPr>
          <p:nvPr/>
        </p:nvPicPr>
        <p:blipFill>
          <a:blip r:embed="rId12"/>
          <a:stretch>
            <a:fillRect/>
          </a:stretch>
        </p:blipFill>
        <p:spPr>
          <a:xfrm>
            <a:off x="3745122" y="3228294"/>
            <a:ext cx="392981" cy="626492"/>
          </a:xfrm>
          <a:prstGeom prst="rect">
            <a:avLst/>
          </a:prstGeom>
        </p:spPr>
      </p:pic>
      <p:pic>
        <p:nvPicPr>
          <p:cNvPr id="22" name="Picture 21">
            <a:extLst>
              <a:ext uri="{FF2B5EF4-FFF2-40B4-BE49-F238E27FC236}">
                <a16:creationId xmlns:a16="http://schemas.microsoft.com/office/drawing/2014/main" id="{1616FAC7-2F25-194D-91EE-19E12370AA73}"/>
              </a:ext>
            </a:extLst>
          </p:cNvPr>
          <p:cNvPicPr>
            <a:picLocks noChangeAspect="1"/>
          </p:cNvPicPr>
          <p:nvPr/>
        </p:nvPicPr>
        <p:blipFill>
          <a:blip r:embed="rId13"/>
          <a:stretch>
            <a:fillRect/>
          </a:stretch>
        </p:blipFill>
        <p:spPr>
          <a:xfrm>
            <a:off x="5056285" y="3229986"/>
            <a:ext cx="678202" cy="624800"/>
          </a:xfrm>
          <a:prstGeom prst="rect">
            <a:avLst/>
          </a:prstGeom>
        </p:spPr>
      </p:pic>
      <p:pic>
        <p:nvPicPr>
          <p:cNvPr id="23" name="Picture 22">
            <a:extLst>
              <a:ext uri="{FF2B5EF4-FFF2-40B4-BE49-F238E27FC236}">
                <a16:creationId xmlns:a16="http://schemas.microsoft.com/office/drawing/2014/main" id="{1BA096DE-DD43-E441-BD7C-3DEA6B289283}"/>
              </a:ext>
            </a:extLst>
          </p:cNvPr>
          <p:cNvPicPr>
            <a:picLocks noChangeAspect="1"/>
          </p:cNvPicPr>
          <p:nvPr/>
        </p:nvPicPr>
        <p:blipFill>
          <a:blip r:embed="rId14"/>
          <a:stretch>
            <a:fillRect/>
          </a:stretch>
        </p:blipFill>
        <p:spPr>
          <a:xfrm>
            <a:off x="6500013" y="3224293"/>
            <a:ext cx="630494" cy="630494"/>
          </a:xfrm>
          <a:prstGeom prst="rect">
            <a:avLst/>
          </a:prstGeom>
        </p:spPr>
      </p:pic>
      <p:pic>
        <p:nvPicPr>
          <p:cNvPr id="24" name="Picture 23">
            <a:extLst>
              <a:ext uri="{FF2B5EF4-FFF2-40B4-BE49-F238E27FC236}">
                <a16:creationId xmlns:a16="http://schemas.microsoft.com/office/drawing/2014/main" id="{D465C462-3AEC-DC41-8333-C7AA2EFC462D}"/>
              </a:ext>
            </a:extLst>
          </p:cNvPr>
          <p:cNvPicPr>
            <a:picLocks noChangeAspect="1"/>
          </p:cNvPicPr>
          <p:nvPr/>
        </p:nvPicPr>
        <p:blipFill>
          <a:blip r:embed="rId15"/>
          <a:stretch>
            <a:fillRect/>
          </a:stretch>
        </p:blipFill>
        <p:spPr>
          <a:xfrm>
            <a:off x="7943682" y="3224293"/>
            <a:ext cx="630494" cy="630494"/>
          </a:xfrm>
          <a:prstGeom prst="rect">
            <a:avLst/>
          </a:prstGeom>
        </p:spPr>
      </p:pic>
      <p:pic>
        <p:nvPicPr>
          <p:cNvPr id="3" name="Picture 2">
            <a:extLst>
              <a:ext uri="{FF2B5EF4-FFF2-40B4-BE49-F238E27FC236}">
                <a16:creationId xmlns:a16="http://schemas.microsoft.com/office/drawing/2014/main" id="{C7B34DEC-E623-7B40-BEE5-DACE7DBBFAB9}"/>
              </a:ext>
            </a:extLst>
          </p:cNvPr>
          <p:cNvPicPr>
            <a:picLocks noChangeAspect="1"/>
          </p:cNvPicPr>
          <p:nvPr/>
        </p:nvPicPr>
        <p:blipFill>
          <a:blip r:embed="rId16"/>
          <a:stretch>
            <a:fillRect/>
          </a:stretch>
        </p:blipFill>
        <p:spPr>
          <a:xfrm>
            <a:off x="9436763" y="3224293"/>
            <a:ext cx="693544" cy="630494"/>
          </a:xfrm>
          <a:prstGeom prst="rect">
            <a:avLst/>
          </a:prstGeom>
        </p:spPr>
      </p:pic>
    </p:spTree>
    <p:extLst>
      <p:ext uri="{BB962C8B-B14F-4D97-AF65-F5344CB8AC3E}">
        <p14:creationId xmlns:p14="http://schemas.microsoft.com/office/powerpoint/2010/main" val="52813478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28</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EEC66D-5EC5-0144-8850-7E10B3F47DF0}"/>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lvl="0" algn="r" eaLnBrk="1" hangingPunct="1">
              <a:lnSpc>
                <a:spcPct val="90000"/>
              </a:lnSpc>
              <a:defRPr/>
            </a:pPr>
            <a:r>
              <a:rPr lang="en-GB" altLang="x-none" sz="1600" dirty="0">
                <a:solidFill>
                  <a:schemeClr val="bg1"/>
                </a:solidFill>
              </a:rPr>
              <a:t>PEOPLE</a:t>
            </a:r>
          </a:p>
        </p:txBody>
      </p:sp>
      <p:pic>
        <p:nvPicPr>
          <p:cNvPr id="31" name="Picture 30">
            <a:extLst>
              <a:ext uri="{FF2B5EF4-FFF2-40B4-BE49-F238E27FC236}">
                <a16:creationId xmlns:a16="http://schemas.microsoft.com/office/drawing/2014/main" id="{640776BB-3D70-5847-9894-0B800E3A6330}"/>
              </a:ext>
            </a:extLst>
          </p:cNvPr>
          <p:cNvPicPr>
            <a:picLocks noChangeAspect="1"/>
          </p:cNvPicPr>
          <p:nvPr/>
        </p:nvPicPr>
        <p:blipFill>
          <a:blip r:embed="rId4">
            <a:lum bright="100000"/>
          </a:blip>
          <a:stretch>
            <a:fillRect/>
          </a:stretch>
        </p:blipFill>
        <p:spPr>
          <a:xfrm>
            <a:off x="684361" y="3224293"/>
            <a:ext cx="709305" cy="630493"/>
          </a:xfrm>
          <a:prstGeom prst="rect">
            <a:avLst/>
          </a:prstGeom>
        </p:spPr>
      </p:pic>
      <p:pic>
        <p:nvPicPr>
          <p:cNvPr id="34" name="Picture 33">
            <a:extLst>
              <a:ext uri="{FF2B5EF4-FFF2-40B4-BE49-F238E27FC236}">
                <a16:creationId xmlns:a16="http://schemas.microsoft.com/office/drawing/2014/main" id="{D6BBF8AF-59FF-EB47-B60C-D180013FE96C}"/>
              </a:ext>
            </a:extLst>
          </p:cNvPr>
          <p:cNvPicPr>
            <a:picLocks noChangeAspect="1"/>
          </p:cNvPicPr>
          <p:nvPr/>
        </p:nvPicPr>
        <p:blipFill>
          <a:blip r:embed="rId5">
            <a:lum bright="100000"/>
          </a:blip>
          <a:stretch>
            <a:fillRect/>
          </a:stretch>
        </p:blipFill>
        <p:spPr>
          <a:xfrm>
            <a:off x="5048395" y="1665661"/>
            <a:ext cx="733004" cy="634107"/>
          </a:xfrm>
          <a:prstGeom prst="rect">
            <a:avLst/>
          </a:prstGeom>
        </p:spPr>
      </p:pic>
      <p:pic>
        <p:nvPicPr>
          <p:cNvPr id="36" name="Picture 35">
            <a:extLst>
              <a:ext uri="{FF2B5EF4-FFF2-40B4-BE49-F238E27FC236}">
                <a16:creationId xmlns:a16="http://schemas.microsoft.com/office/drawing/2014/main" id="{1D674F2E-21C1-CF4E-8C2B-4B1377B83308}"/>
              </a:ext>
            </a:extLst>
          </p:cNvPr>
          <p:cNvPicPr>
            <a:picLocks noChangeAspect="1"/>
          </p:cNvPicPr>
          <p:nvPr/>
        </p:nvPicPr>
        <p:blipFill>
          <a:blip r:embed="rId6">
            <a:lum bright="100000"/>
          </a:blip>
          <a:stretch>
            <a:fillRect/>
          </a:stretch>
        </p:blipFill>
        <p:spPr>
          <a:xfrm>
            <a:off x="3551888" y="1668785"/>
            <a:ext cx="779450" cy="630983"/>
          </a:xfrm>
          <a:prstGeom prst="rect">
            <a:avLst/>
          </a:prstGeom>
        </p:spPr>
      </p:pic>
      <p:pic>
        <p:nvPicPr>
          <p:cNvPr id="38" name="Picture 37">
            <a:extLst>
              <a:ext uri="{FF2B5EF4-FFF2-40B4-BE49-F238E27FC236}">
                <a16:creationId xmlns:a16="http://schemas.microsoft.com/office/drawing/2014/main" id="{1D61B8CD-BED4-E243-B1EE-AC362A0D5F92}"/>
              </a:ext>
            </a:extLst>
          </p:cNvPr>
          <p:cNvPicPr>
            <a:picLocks noChangeAspect="1"/>
          </p:cNvPicPr>
          <p:nvPr/>
        </p:nvPicPr>
        <p:blipFill>
          <a:blip r:embed="rId7">
            <a:lum bright="100000"/>
          </a:blip>
          <a:stretch>
            <a:fillRect/>
          </a:stretch>
        </p:blipFill>
        <p:spPr>
          <a:xfrm>
            <a:off x="735424" y="1670145"/>
            <a:ext cx="658242" cy="629623"/>
          </a:xfrm>
          <a:prstGeom prst="rect">
            <a:avLst/>
          </a:prstGeom>
        </p:spPr>
      </p:pic>
      <p:pic>
        <p:nvPicPr>
          <p:cNvPr id="40" name="Picture 39">
            <a:extLst>
              <a:ext uri="{FF2B5EF4-FFF2-40B4-BE49-F238E27FC236}">
                <a16:creationId xmlns:a16="http://schemas.microsoft.com/office/drawing/2014/main" id="{C4EA37BD-6519-0444-AC85-6F2D40F40AFC}"/>
              </a:ext>
            </a:extLst>
          </p:cNvPr>
          <p:cNvPicPr>
            <a:picLocks noChangeAspect="1"/>
          </p:cNvPicPr>
          <p:nvPr/>
        </p:nvPicPr>
        <p:blipFill>
          <a:blip r:embed="rId8">
            <a:lum bright="100000"/>
          </a:blip>
          <a:stretch>
            <a:fillRect/>
          </a:stretch>
        </p:blipFill>
        <p:spPr>
          <a:xfrm>
            <a:off x="2187202" y="1685503"/>
            <a:ext cx="535368" cy="614265"/>
          </a:xfrm>
          <a:prstGeom prst="rect">
            <a:avLst/>
          </a:prstGeom>
        </p:spPr>
      </p:pic>
      <p:pic>
        <p:nvPicPr>
          <p:cNvPr id="42" name="Picture 41">
            <a:extLst>
              <a:ext uri="{FF2B5EF4-FFF2-40B4-BE49-F238E27FC236}">
                <a16:creationId xmlns:a16="http://schemas.microsoft.com/office/drawing/2014/main" id="{D15A2ED5-B047-BE48-B93F-464A04D7A531}"/>
              </a:ext>
            </a:extLst>
          </p:cNvPr>
          <p:cNvPicPr>
            <a:picLocks noChangeAspect="1"/>
          </p:cNvPicPr>
          <p:nvPr/>
        </p:nvPicPr>
        <p:blipFill>
          <a:blip r:embed="rId9">
            <a:lum bright="100000"/>
          </a:blip>
          <a:stretch>
            <a:fillRect/>
          </a:stretch>
        </p:blipFill>
        <p:spPr>
          <a:xfrm>
            <a:off x="6489560" y="1665660"/>
            <a:ext cx="651401" cy="634107"/>
          </a:xfrm>
          <a:prstGeom prst="rect">
            <a:avLst/>
          </a:prstGeom>
        </p:spPr>
      </p:pic>
      <p:pic>
        <p:nvPicPr>
          <p:cNvPr id="44" name="Picture 43">
            <a:extLst>
              <a:ext uri="{FF2B5EF4-FFF2-40B4-BE49-F238E27FC236}">
                <a16:creationId xmlns:a16="http://schemas.microsoft.com/office/drawing/2014/main" id="{A2236479-431E-C349-BC52-95EAEAF7BA4B}"/>
              </a:ext>
            </a:extLst>
          </p:cNvPr>
          <p:cNvPicPr>
            <a:picLocks noChangeAspect="1"/>
          </p:cNvPicPr>
          <p:nvPr/>
        </p:nvPicPr>
        <p:blipFill>
          <a:blip r:embed="rId10">
            <a:lum bright="100000"/>
          </a:blip>
          <a:stretch>
            <a:fillRect/>
          </a:stretch>
        </p:blipFill>
        <p:spPr>
          <a:xfrm>
            <a:off x="7999082" y="1665660"/>
            <a:ext cx="596169" cy="634107"/>
          </a:xfrm>
          <a:prstGeom prst="rect">
            <a:avLst/>
          </a:prstGeom>
        </p:spPr>
      </p:pic>
      <p:pic>
        <p:nvPicPr>
          <p:cNvPr id="46" name="Picture 45">
            <a:extLst>
              <a:ext uri="{FF2B5EF4-FFF2-40B4-BE49-F238E27FC236}">
                <a16:creationId xmlns:a16="http://schemas.microsoft.com/office/drawing/2014/main" id="{1EDD4C1B-2EF9-B046-BBD3-7357EA41130D}"/>
              </a:ext>
            </a:extLst>
          </p:cNvPr>
          <p:cNvPicPr>
            <a:picLocks noChangeAspect="1"/>
          </p:cNvPicPr>
          <p:nvPr/>
        </p:nvPicPr>
        <p:blipFill>
          <a:blip r:embed="rId11">
            <a:lum bright="100000"/>
          </a:blip>
          <a:stretch>
            <a:fillRect/>
          </a:stretch>
        </p:blipFill>
        <p:spPr>
          <a:xfrm>
            <a:off x="9457023" y="1665660"/>
            <a:ext cx="661919" cy="634107"/>
          </a:xfrm>
          <a:prstGeom prst="rect">
            <a:avLst/>
          </a:prstGeom>
        </p:spPr>
      </p:pic>
      <p:pic>
        <p:nvPicPr>
          <p:cNvPr id="48" name="Picture 47">
            <a:extLst>
              <a:ext uri="{FF2B5EF4-FFF2-40B4-BE49-F238E27FC236}">
                <a16:creationId xmlns:a16="http://schemas.microsoft.com/office/drawing/2014/main" id="{1322F206-7D68-F04F-94D2-60FE1A83E21B}"/>
              </a:ext>
            </a:extLst>
          </p:cNvPr>
          <p:cNvPicPr>
            <a:picLocks noChangeAspect="1"/>
          </p:cNvPicPr>
          <p:nvPr/>
        </p:nvPicPr>
        <p:blipFill>
          <a:blip r:embed="rId12">
            <a:lum bright="100000"/>
          </a:blip>
          <a:stretch>
            <a:fillRect/>
          </a:stretch>
        </p:blipFill>
        <p:spPr>
          <a:xfrm>
            <a:off x="2081315" y="3310763"/>
            <a:ext cx="747142" cy="457552"/>
          </a:xfrm>
          <a:prstGeom prst="rect">
            <a:avLst/>
          </a:prstGeom>
        </p:spPr>
      </p:pic>
      <p:pic>
        <p:nvPicPr>
          <p:cNvPr id="50" name="Picture 49">
            <a:extLst>
              <a:ext uri="{FF2B5EF4-FFF2-40B4-BE49-F238E27FC236}">
                <a16:creationId xmlns:a16="http://schemas.microsoft.com/office/drawing/2014/main" id="{63903F91-43DE-4F4C-9FD7-0948947663D8}"/>
              </a:ext>
            </a:extLst>
          </p:cNvPr>
          <p:cNvPicPr>
            <a:picLocks noChangeAspect="1"/>
          </p:cNvPicPr>
          <p:nvPr/>
        </p:nvPicPr>
        <p:blipFill>
          <a:blip r:embed="rId13">
            <a:lum bright="100000"/>
          </a:blip>
          <a:stretch>
            <a:fillRect/>
          </a:stretch>
        </p:blipFill>
        <p:spPr>
          <a:xfrm>
            <a:off x="3745122" y="3228294"/>
            <a:ext cx="392981" cy="626492"/>
          </a:xfrm>
          <a:prstGeom prst="rect">
            <a:avLst/>
          </a:prstGeom>
        </p:spPr>
      </p:pic>
      <p:pic>
        <p:nvPicPr>
          <p:cNvPr id="52" name="Picture 51">
            <a:extLst>
              <a:ext uri="{FF2B5EF4-FFF2-40B4-BE49-F238E27FC236}">
                <a16:creationId xmlns:a16="http://schemas.microsoft.com/office/drawing/2014/main" id="{4089463D-57C4-7343-9BDB-6026D1B20F75}"/>
              </a:ext>
            </a:extLst>
          </p:cNvPr>
          <p:cNvPicPr>
            <a:picLocks noChangeAspect="1"/>
          </p:cNvPicPr>
          <p:nvPr/>
        </p:nvPicPr>
        <p:blipFill>
          <a:blip r:embed="rId14">
            <a:lum bright="100000"/>
          </a:blip>
          <a:stretch>
            <a:fillRect/>
          </a:stretch>
        </p:blipFill>
        <p:spPr>
          <a:xfrm>
            <a:off x="5056285" y="3229986"/>
            <a:ext cx="678202" cy="624800"/>
          </a:xfrm>
          <a:prstGeom prst="rect">
            <a:avLst/>
          </a:prstGeom>
        </p:spPr>
      </p:pic>
      <p:pic>
        <p:nvPicPr>
          <p:cNvPr id="54" name="Picture 53">
            <a:extLst>
              <a:ext uri="{FF2B5EF4-FFF2-40B4-BE49-F238E27FC236}">
                <a16:creationId xmlns:a16="http://schemas.microsoft.com/office/drawing/2014/main" id="{EAFE7AAC-59DD-CC4E-937C-26E157A8B07E}"/>
              </a:ext>
            </a:extLst>
          </p:cNvPr>
          <p:cNvPicPr>
            <a:picLocks noChangeAspect="1"/>
          </p:cNvPicPr>
          <p:nvPr/>
        </p:nvPicPr>
        <p:blipFill>
          <a:blip r:embed="rId15">
            <a:lum bright="100000"/>
          </a:blip>
          <a:stretch>
            <a:fillRect/>
          </a:stretch>
        </p:blipFill>
        <p:spPr>
          <a:xfrm>
            <a:off x="6500013" y="3224293"/>
            <a:ext cx="630494" cy="630494"/>
          </a:xfrm>
          <a:prstGeom prst="rect">
            <a:avLst/>
          </a:prstGeom>
        </p:spPr>
      </p:pic>
      <p:pic>
        <p:nvPicPr>
          <p:cNvPr id="56" name="Picture 55">
            <a:extLst>
              <a:ext uri="{FF2B5EF4-FFF2-40B4-BE49-F238E27FC236}">
                <a16:creationId xmlns:a16="http://schemas.microsoft.com/office/drawing/2014/main" id="{B771BB3F-D121-F04B-A014-07F8C4DB2F51}"/>
              </a:ext>
            </a:extLst>
          </p:cNvPr>
          <p:cNvPicPr>
            <a:picLocks noChangeAspect="1"/>
          </p:cNvPicPr>
          <p:nvPr/>
        </p:nvPicPr>
        <p:blipFill>
          <a:blip r:embed="rId16">
            <a:lum bright="100000"/>
          </a:blip>
          <a:stretch>
            <a:fillRect/>
          </a:stretch>
        </p:blipFill>
        <p:spPr>
          <a:xfrm>
            <a:off x="7943682" y="3224293"/>
            <a:ext cx="630494" cy="630494"/>
          </a:xfrm>
          <a:prstGeom prst="rect">
            <a:avLst/>
          </a:prstGeom>
        </p:spPr>
      </p:pic>
      <p:pic>
        <p:nvPicPr>
          <p:cNvPr id="20" name="Picture 19">
            <a:extLst>
              <a:ext uri="{FF2B5EF4-FFF2-40B4-BE49-F238E27FC236}">
                <a16:creationId xmlns:a16="http://schemas.microsoft.com/office/drawing/2014/main" id="{96A151B0-D138-5549-804E-886D6B9A31B7}"/>
              </a:ext>
            </a:extLst>
          </p:cNvPr>
          <p:cNvPicPr>
            <a:picLocks noChangeAspect="1"/>
          </p:cNvPicPr>
          <p:nvPr/>
        </p:nvPicPr>
        <p:blipFill>
          <a:blip r:embed="rId17">
            <a:lum bright="100000"/>
          </a:blip>
          <a:stretch>
            <a:fillRect/>
          </a:stretch>
        </p:blipFill>
        <p:spPr>
          <a:xfrm>
            <a:off x="9436763" y="3224293"/>
            <a:ext cx="693544" cy="630494"/>
          </a:xfrm>
          <a:prstGeom prst="rect">
            <a:avLst/>
          </a:prstGeom>
        </p:spPr>
      </p:pic>
    </p:spTree>
    <p:extLst>
      <p:ext uri="{BB962C8B-B14F-4D97-AF65-F5344CB8AC3E}">
        <p14:creationId xmlns:p14="http://schemas.microsoft.com/office/powerpoint/2010/main" val="108580919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20FF684-CB8B-7A43-8C69-CAEB99676C1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793237" y="1683870"/>
            <a:ext cx="762946" cy="698402"/>
          </a:xfrm>
          <a:prstGeom prst="rect">
            <a:avLst/>
          </a:prstGeom>
        </p:spPr>
      </p:pic>
      <p:pic>
        <p:nvPicPr>
          <p:cNvPr id="14" name="Picture 13">
            <a:extLst>
              <a:ext uri="{FF2B5EF4-FFF2-40B4-BE49-F238E27FC236}">
                <a16:creationId xmlns:a16="http://schemas.microsoft.com/office/drawing/2014/main" id="{F05BFF89-ACFB-374B-A43E-134F0424018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37703" y="1701761"/>
            <a:ext cx="660803" cy="581965"/>
          </a:xfrm>
          <a:prstGeom prst="rect">
            <a:avLst/>
          </a:prstGeom>
        </p:spPr>
      </p:pic>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sp>
        <p:nvSpPr>
          <p:cNvPr id="112655" name="TextBox 31"/>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SEARCH &amp; </a:t>
            </a:r>
            <a:r>
              <a:rPr lang="en-GB" altLang="x-none" sz="1600" dirty="0"/>
              <a:t>FILTER</a:t>
            </a:r>
            <a:endParaRPr kumimoji="0" lang="en-GB" altLang="x-none" sz="1600" i="0" u="none" strike="noStrike" kern="1200" cap="none" spc="0" normalizeH="0" baseline="0" noProof="0" dirty="0">
              <a:ln>
                <a:noFill/>
              </a:ln>
              <a:effectLst/>
              <a:uLnTx/>
              <a:uFillTx/>
              <a:latin typeface="Arial" charset="0"/>
              <a:ea typeface="+mn-ea"/>
              <a:cs typeface="+mn-cs"/>
            </a:endParaRP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456B9C6-A050-0843-80A8-5611150AA0A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7644" y="1663960"/>
            <a:ext cx="798154" cy="586009"/>
          </a:xfrm>
          <a:prstGeom prst="rect">
            <a:avLst/>
          </a:prstGeom>
        </p:spPr>
      </p:pic>
      <p:pic>
        <p:nvPicPr>
          <p:cNvPr id="8" name="Picture 7">
            <a:extLst>
              <a:ext uri="{FF2B5EF4-FFF2-40B4-BE49-F238E27FC236}">
                <a16:creationId xmlns:a16="http://schemas.microsoft.com/office/drawing/2014/main" id="{17F746B8-5EA5-D344-9817-3AC6774D24E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224111" y="1609759"/>
            <a:ext cx="528215" cy="687734"/>
          </a:xfrm>
          <a:prstGeom prst="rect">
            <a:avLst/>
          </a:prstGeom>
        </p:spPr>
      </p:pic>
      <p:pic>
        <p:nvPicPr>
          <p:cNvPr id="11" name="Picture 10">
            <a:extLst>
              <a:ext uri="{FF2B5EF4-FFF2-40B4-BE49-F238E27FC236}">
                <a16:creationId xmlns:a16="http://schemas.microsoft.com/office/drawing/2014/main" id="{243C08AA-0CD5-0644-A7A9-6CD5C08981F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600639" y="1653970"/>
            <a:ext cx="788751" cy="662758"/>
          </a:xfrm>
          <a:prstGeom prst="rect">
            <a:avLst/>
          </a:prstGeom>
        </p:spPr>
      </p:pic>
      <p:pic>
        <p:nvPicPr>
          <p:cNvPr id="16" name="Picture 15">
            <a:extLst>
              <a:ext uri="{FF2B5EF4-FFF2-40B4-BE49-F238E27FC236}">
                <a16:creationId xmlns:a16="http://schemas.microsoft.com/office/drawing/2014/main" id="{6594B6B9-E7B0-9044-A689-B81A60C251D1}"/>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46819" y="1666933"/>
            <a:ext cx="649836" cy="726749"/>
          </a:xfrm>
          <a:prstGeom prst="rect">
            <a:avLst/>
          </a:prstGeom>
        </p:spPr>
      </p:pic>
      <p:pic>
        <p:nvPicPr>
          <p:cNvPr id="19" name="Picture 18">
            <a:extLst>
              <a:ext uri="{FF2B5EF4-FFF2-40B4-BE49-F238E27FC236}">
                <a16:creationId xmlns:a16="http://schemas.microsoft.com/office/drawing/2014/main" id="{7A614310-C0B3-CC4A-966C-021C18313B4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244968" y="1683870"/>
            <a:ext cx="699954" cy="698402"/>
          </a:xfrm>
          <a:prstGeom prst="rect">
            <a:avLst/>
          </a:prstGeom>
        </p:spPr>
      </p:pic>
      <p:pic>
        <p:nvPicPr>
          <p:cNvPr id="24" name="Picture 23">
            <a:extLst>
              <a:ext uri="{FF2B5EF4-FFF2-40B4-BE49-F238E27FC236}">
                <a16:creationId xmlns:a16="http://schemas.microsoft.com/office/drawing/2014/main" id="{9D84D7A0-EEEF-5541-9DF7-F88D47140DFD}"/>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27727" y="3271148"/>
            <a:ext cx="686842" cy="524795"/>
          </a:xfrm>
          <a:prstGeom prst="rect">
            <a:avLst/>
          </a:prstGeom>
        </p:spPr>
      </p:pic>
      <p:pic>
        <p:nvPicPr>
          <p:cNvPr id="30" name="Picture 29">
            <a:extLst>
              <a:ext uri="{FF2B5EF4-FFF2-40B4-BE49-F238E27FC236}">
                <a16:creationId xmlns:a16="http://schemas.microsoft.com/office/drawing/2014/main" id="{84718A56-976A-C849-B561-C9D7073014EB}"/>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177892" y="3255345"/>
            <a:ext cx="620651" cy="556399"/>
          </a:xfrm>
          <a:prstGeom prst="rect">
            <a:avLst/>
          </a:prstGeom>
        </p:spPr>
      </p:pic>
      <p:pic>
        <p:nvPicPr>
          <p:cNvPr id="33" name="Picture 32">
            <a:extLst>
              <a:ext uri="{FF2B5EF4-FFF2-40B4-BE49-F238E27FC236}">
                <a16:creationId xmlns:a16="http://schemas.microsoft.com/office/drawing/2014/main" id="{C782ECF5-CF89-094D-907A-0760BFF7E64B}"/>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670596" y="3301221"/>
            <a:ext cx="648836" cy="454752"/>
          </a:xfrm>
          <a:prstGeom prst="rect">
            <a:avLst/>
          </a:prstGeom>
        </p:spPr>
      </p:pic>
      <p:pic>
        <p:nvPicPr>
          <p:cNvPr id="35" name="Picture 34">
            <a:extLst>
              <a:ext uri="{FF2B5EF4-FFF2-40B4-BE49-F238E27FC236}">
                <a16:creationId xmlns:a16="http://schemas.microsoft.com/office/drawing/2014/main" id="{9FC13B99-EE64-A741-B10C-78323BB00BC2}"/>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240097" y="3223595"/>
            <a:ext cx="658409" cy="606429"/>
          </a:xfrm>
          <a:prstGeom prst="rect">
            <a:avLst/>
          </a:prstGeom>
        </p:spPr>
      </p:pic>
      <p:pic>
        <p:nvPicPr>
          <p:cNvPr id="37" name="Picture 36">
            <a:extLst>
              <a:ext uri="{FF2B5EF4-FFF2-40B4-BE49-F238E27FC236}">
                <a16:creationId xmlns:a16="http://schemas.microsoft.com/office/drawing/2014/main" id="{E9691FA9-B503-514D-9565-BC4F4F43F6E7}"/>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816080" y="3223595"/>
            <a:ext cx="565459" cy="569163"/>
          </a:xfrm>
          <a:prstGeom prst="rect">
            <a:avLst/>
          </a:prstGeom>
        </p:spPr>
      </p:pic>
      <p:pic>
        <p:nvPicPr>
          <p:cNvPr id="40" name="Picture 39">
            <a:extLst>
              <a:ext uri="{FF2B5EF4-FFF2-40B4-BE49-F238E27FC236}">
                <a16:creationId xmlns:a16="http://schemas.microsoft.com/office/drawing/2014/main" id="{63ADF2C8-6850-DA4C-81E3-230E6B08A137}"/>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4232" y="3223596"/>
            <a:ext cx="833447" cy="532378"/>
          </a:xfrm>
          <a:prstGeom prst="rect">
            <a:avLst/>
          </a:prstGeom>
        </p:spPr>
      </p:pic>
      <p:pic>
        <p:nvPicPr>
          <p:cNvPr id="42" name="Picture 41">
            <a:extLst>
              <a:ext uri="{FF2B5EF4-FFF2-40B4-BE49-F238E27FC236}">
                <a16:creationId xmlns:a16="http://schemas.microsoft.com/office/drawing/2014/main" id="{19C9A97F-A435-C647-A2F3-D0F90CD38083}"/>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912424" y="3223595"/>
            <a:ext cx="576064" cy="538576"/>
          </a:xfrm>
          <a:prstGeom prst="rect">
            <a:avLst/>
          </a:prstGeom>
        </p:spPr>
      </p:pic>
      <p:pic>
        <p:nvPicPr>
          <p:cNvPr id="45" name="Picture 44">
            <a:extLst>
              <a:ext uri="{FF2B5EF4-FFF2-40B4-BE49-F238E27FC236}">
                <a16:creationId xmlns:a16="http://schemas.microsoft.com/office/drawing/2014/main" id="{3F53D215-74B8-FA46-B2B8-C0AB372112EB}"/>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707196" y="4749237"/>
            <a:ext cx="527904" cy="705955"/>
          </a:xfrm>
          <a:prstGeom prst="rect">
            <a:avLst/>
          </a:prstGeom>
        </p:spPr>
      </p:pic>
      <p:pic>
        <p:nvPicPr>
          <p:cNvPr id="49" name="Picture 48">
            <a:extLst>
              <a:ext uri="{FF2B5EF4-FFF2-40B4-BE49-F238E27FC236}">
                <a16:creationId xmlns:a16="http://schemas.microsoft.com/office/drawing/2014/main" id="{09997A04-C627-5740-B949-7D2F6A726AB4}"/>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2220067" y="4725144"/>
            <a:ext cx="532259" cy="730047"/>
          </a:xfrm>
          <a:prstGeom prst="rect">
            <a:avLst/>
          </a:prstGeom>
        </p:spPr>
      </p:pic>
      <p:pic>
        <p:nvPicPr>
          <p:cNvPr id="5" name="Picture 4">
            <a:extLst>
              <a:ext uri="{FF2B5EF4-FFF2-40B4-BE49-F238E27FC236}">
                <a16:creationId xmlns:a16="http://schemas.microsoft.com/office/drawing/2014/main" id="{40ACE2F0-86EA-C04C-8091-0FB7DEA6B59F}"/>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3619727" y="4778178"/>
            <a:ext cx="750573" cy="648072"/>
          </a:xfrm>
          <a:prstGeom prst="rect">
            <a:avLst/>
          </a:prstGeom>
        </p:spPr>
      </p:pic>
      <p:pic>
        <p:nvPicPr>
          <p:cNvPr id="9" name="Picture 8">
            <a:extLst>
              <a:ext uri="{FF2B5EF4-FFF2-40B4-BE49-F238E27FC236}">
                <a16:creationId xmlns:a16="http://schemas.microsoft.com/office/drawing/2014/main" id="{6D89484D-9FD9-E048-A05A-EAD846557D2B}"/>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159896" y="4738711"/>
            <a:ext cx="824220" cy="705954"/>
          </a:xfrm>
          <a:prstGeom prst="rect">
            <a:avLst/>
          </a:prstGeom>
        </p:spPr>
      </p:pic>
      <p:pic>
        <p:nvPicPr>
          <p:cNvPr id="25" name="Picture 5">
            <a:extLst>
              <a:ext uri="{FF2B5EF4-FFF2-40B4-BE49-F238E27FC236}">
                <a16:creationId xmlns:a16="http://schemas.microsoft.com/office/drawing/2014/main" id="{08F6660D-B1E1-EE43-9F15-B6CF6C95EB71}"/>
              </a:ext>
            </a:extLst>
          </p:cNvPr>
          <p:cNvPicPr>
            <a:picLocks noChangeAspect="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8202196" y="4694123"/>
            <a:ext cx="792088"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a:extLst>
              <a:ext uri="{FF2B5EF4-FFF2-40B4-BE49-F238E27FC236}">
                <a16:creationId xmlns:a16="http://schemas.microsoft.com/office/drawing/2014/main" id="{78C127A6-481C-4547-88C2-76B9D08A5EB0}"/>
              </a:ext>
            </a:extLst>
          </p:cNvPr>
          <p:cNvPicPr>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675693" y="4694123"/>
            <a:ext cx="792088"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8">
            <a:extLst>
              <a:ext uri="{FF2B5EF4-FFF2-40B4-BE49-F238E27FC236}">
                <a16:creationId xmlns:a16="http://schemas.microsoft.com/office/drawing/2014/main" id="{27C4A601-552A-E544-8E9C-8A48904F5888}"/>
              </a:ext>
            </a:extLst>
          </p:cNvPr>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814670" y="4725612"/>
            <a:ext cx="7200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1706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sp>
        <p:nvSpPr>
          <p:cNvPr id="112655" name="TextBox 31"/>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endParaRPr kumimoji="0" lang="en-GB" altLang="x-none" sz="1600" i="0" u="none" strike="noStrike" kern="1200" cap="none" spc="0" normalizeH="0" baseline="0" noProof="0" dirty="0">
              <a:ln>
                <a:noFill/>
              </a:ln>
              <a:effectLst/>
              <a:uLnTx/>
              <a:uFillTx/>
              <a:latin typeface="Arial" charset="0"/>
              <a:ea typeface="+mn-ea"/>
              <a:cs typeface="+mn-cs"/>
            </a:endParaRP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61D0638-393C-9E43-96A9-02832024F67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1537" y="1565006"/>
            <a:ext cx="591716" cy="752181"/>
          </a:xfrm>
          <a:prstGeom prst="rect">
            <a:avLst/>
          </a:prstGeom>
        </p:spPr>
      </p:pic>
      <p:pic>
        <p:nvPicPr>
          <p:cNvPr id="9" name="Picture 8">
            <a:extLst>
              <a:ext uri="{FF2B5EF4-FFF2-40B4-BE49-F238E27FC236}">
                <a16:creationId xmlns:a16="http://schemas.microsoft.com/office/drawing/2014/main" id="{810111F3-0C36-AF4D-958B-525457348B6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86913" y="1623687"/>
            <a:ext cx="732233" cy="634818"/>
          </a:xfrm>
          <a:prstGeom prst="rect">
            <a:avLst/>
          </a:prstGeom>
        </p:spPr>
      </p:pic>
      <p:pic>
        <p:nvPicPr>
          <p:cNvPr id="13" name="Picture 12">
            <a:extLst>
              <a:ext uri="{FF2B5EF4-FFF2-40B4-BE49-F238E27FC236}">
                <a16:creationId xmlns:a16="http://schemas.microsoft.com/office/drawing/2014/main" id="{33C72698-27CD-204E-8CE3-3E3F4F59631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32806" y="1618855"/>
            <a:ext cx="636790" cy="697873"/>
          </a:xfrm>
          <a:prstGeom prst="rect">
            <a:avLst/>
          </a:prstGeom>
        </p:spPr>
      </p:pic>
      <p:pic>
        <p:nvPicPr>
          <p:cNvPr id="17" name="Picture 16">
            <a:extLst>
              <a:ext uri="{FF2B5EF4-FFF2-40B4-BE49-F238E27FC236}">
                <a16:creationId xmlns:a16="http://schemas.microsoft.com/office/drawing/2014/main" id="{3F46C516-5493-1B48-9BC5-7553F7070AA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83256" y="1705919"/>
            <a:ext cx="587306" cy="523744"/>
          </a:xfrm>
          <a:prstGeom prst="rect">
            <a:avLst/>
          </a:prstGeom>
        </p:spPr>
      </p:pic>
      <p:pic>
        <p:nvPicPr>
          <p:cNvPr id="21" name="Picture 20">
            <a:extLst>
              <a:ext uri="{FF2B5EF4-FFF2-40B4-BE49-F238E27FC236}">
                <a16:creationId xmlns:a16="http://schemas.microsoft.com/office/drawing/2014/main" id="{9B09C6E7-00F1-7147-B093-340933E833E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484222" y="1653970"/>
            <a:ext cx="681255" cy="629756"/>
          </a:xfrm>
          <a:prstGeom prst="rect">
            <a:avLst/>
          </a:prstGeom>
        </p:spPr>
      </p:pic>
      <p:pic>
        <p:nvPicPr>
          <p:cNvPr id="25" name="Picture 24">
            <a:extLst>
              <a:ext uri="{FF2B5EF4-FFF2-40B4-BE49-F238E27FC236}">
                <a16:creationId xmlns:a16="http://schemas.microsoft.com/office/drawing/2014/main" id="{B895E212-F7B3-B04E-92D7-6349B184F377}"/>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979137" y="1673211"/>
            <a:ext cx="659658" cy="579177"/>
          </a:xfrm>
          <a:prstGeom prst="rect">
            <a:avLst/>
          </a:prstGeom>
        </p:spPr>
      </p:pic>
      <p:pic>
        <p:nvPicPr>
          <p:cNvPr id="31" name="Picture 30">
            <a:extLst>
              <a:ext uri="{FF2B5EF4-FFF2-40B4-BE49-F238E27FC236}">
                <a16:creationId xmlns:a16="http://schemas.microsoft.com/office/drawing/2014/main" id="{98EFDF03-4AD8-F445-853B-6A4336EA1417}"/>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452455" y="1654865"/>
            <a:ext cx="668588" cy="597523"/>
          </a:xfrm>
          <a:prstGeom prst="rect">
            <a:avLst/>
          </a:prstGeom>
        </p:spPr>
      </p:pic>
      <p:pic>
        <p:nvPicPr>
          <p:cNvPr id="39" name="Picture 38">
            <a:extLst>
              <a:ext uri="{FF2B5EF4-FFF2-40B4-BE49-F238E27FC236}">
                <a16:creationId xmlns:a16="http://schemas.microsoft.com/office/drawing/2014/main" id="{DD59E37D-A438-A14F-8D5A-BD969FBA5A23}"/>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88572" y="3163012"/>
            <a:ext cx="577645" cy="741068"/>
          </a:xfrm>
          <a:prstGeom prst="rect">
            <a:avLst/>
          </a:prstGeom>
        </p:spPr>
      </p:pic>
      <p:pic>
        <p:nvPicPr>
          <p:cNvPr id="43" name="Picture 42">
            <a:extLst>
              <a:ext uri="{FF2B5EF4-FFF2-40B4-BE49-F238E27FC236}">
                <a16:creationId xmlns:a16="http://schemas.microsoft.com/office/drawing/2014/main" id="{0CFDC303-4135-AC4E-B82C-B8BB43A0E3C7}"/>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026929" y="3188568"/>
            <a:ext cx="742686" cy="741068"/>
          </a:xfrm>
          <a:prstGeom prst="rect">
            <a:avLst/>
          </a:prstGeom>
        </p:spPr>
      </p:pic>
      <p:pic>
        <p:nvPicPr>
          <p:cNvPr id="46" name="Picture 45">
            <a:extLst>
              <a:ext uri="{FF2B5EF4-FFF2-40B4-BE49-F238E27FC236}">
                <a16:creationId xmlns:a16="http://schemas.microsoft.com/office/drawing/2014/main" id="{8626E017-E50E-3C42-8210-7A291993C59B}"/>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578224" y="3154393"/>
            <a:ext cx="745954" cy="741068"/>
          </a:xfrm>
          <a:prstGeom prst="rect">
            <a:avLst/>
          </a:prstGeom>
        </p:spPr>
      </p:pic>
      <p:pic>
        <p:nvPicPr>
          <p:cNvPr id="48" name="Picture 47">
            <a:extLst>
              <a:ext uri="{FF2B5EF4-FFF2-40B4-BE49-F238E27FC236}">
                <a16:creationId xmlns:a16="http://schemas.microsoft.com/office/drawing/2014/main" id="{09952303-9411-BF48-9677-73C4F6B59BC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006375" y="3163012"/>
            <a:ext cx="741068" cy="741068"/>
          </a:xfrm>
          <a:prstGeom prst="rect">
            <a:avLst/>
          </a:prstGeom>
        </p:spPr>
      </p:pic>
      <p:pic>
        <p:nvPicPr>
          <p:cNvPr id="50" name="Picture 49">
            <a:extLst>
              <a:ext uri="{FF2B5EF4-FFF2-40B4-BE49-F238E27FC236}">
                <a16:creationId xmlns:a16="http://schemas.microsoft.com/office/drawing/2014/main" id="{F380F3B6-24EC-1F43-ABA7-A2A0907E6E4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458386" y="3198479"/>
            <a:ext cx="732925" cy="741068"/>
          </a:xfrm>
          <a:prstGeom prst="rect">
            <a:avLst/>
          </a:prstGeom>
        </p:spPr>
      </p:pic>
      <p:pic>
        <p:nvPicPr>
          <p:cNvPr id="52" name="Picture 51">
            <a:extLst>
              <a:ext uri="{FF2B5EF4-FFF2-40B4-BE49-F238E27FC236}">
                <a16:creationId xmlns:a16="http://schemas.microsoft.com/office/drawing/2014/main" id="{AB443504-BA6F-6142-9A17-48B616F7B6AF}"/>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979137" y="3225328"/>
            <a:ext cx="608410" cy="670133"/>
          </a:xfrm>
          <a:prstGeom prst="rect">
            <a:avLst/>
          </a:prstGeom>
        </p:spPr>
      </p:pic>
      <p:pic>
        <p:nvPicPr>
          <p:cNvPr id="54" name="Picture 53">
            <a:extLst>
              <a:ext uri="{FF2B5EF4-FFF2-40B4-BE49-F238E27FC236}">
                <a16:creationId xmlns:a16="http://schemas.microsoft.com/office/drawing/2014/main" id="{F1D77032-DE04-D341-AD1C-C566FD4BD164}"/>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612113" y="3211831"/>
            <a:ext cx="349272" cy="694541"/>
          </a:xfrm>
          <a:prstGeom prst="rect">
            <a:avLst/>
          </a:prstGeom>
        </p:spPr>
      </p:pic>
      <p:pic>
        <p:nvPicPr>
          <p:cNvPr id="56" name="Picture 55">
            <a:extLst>
              <a:ext uri="{FF2B5EF4-FFF2-40B4-BE49-F238E27FC236}">
                <a16:creationId xmlns:a16="http://schemas.microsoft.com/office/drawing/2014/main" id="{5D078CA8-5507-6D43-BD8A-DEE1C6E01506}"/>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041818" y="4709379"/>
            <a:ext cx="769418" cy="769418"/>
          </a:xfrm>
          <a:prstGeom prst="rect">
            <a:avLst/>
          </a:prstGeom>
        </p:spPr>
      </p:pic>
      <p:pic>
        <p:nvPicPr>
          <p:cNvPr id="58" name="Picture 57">
            <a:extLst>
              <a:ext uri="{FF2B5EF4-FFF2-40B4-BE49-F238E27FC236}">
                <a16:creationId xmlns:a16="http://schemas.microsoft.com/office/drawing/2014/main" id="{ED779B66-0DB5-EC42-BCC9-183BF738DA75}"/>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001450" y="4725632"/>
            <a:ext cx="753165" cy="753165"/>
          </a:xfrm>
          <a:prstGeom prst="rect">
            <a:avLst/>
          </a:prstGeom>
        </p:spPr>
      </p:pic>
      <p:pic>
        <p:nvPicPr>
          <p:cNvPr id="60" name="Picture 59">
            <a:extLst>
              <a:ext uri="{FF2B5EF4-FFF2-40B4-BE49-F238E27FC236}">
                <a16:creationId xmlns:a16="http://schemas.microsoft.com/office/drawing/2014/main" id="{E383C28A-18D8-BB40-AF36-0972BEE78B8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3563356" y="4703107"/>
            <a:ext cx="775690" cy="775690"/>
          </a:xfrm>
          <a:prstGeom prst="rect">
            <a:avLst/>
          </a:prstGeom>
        </p:spPr>
      </p:pic>
      <p:pic>
        <p:nvPicPr>
          <p:cNvPr id="62" name="Picture 61">
            <a:extLst>
              <a:ext uri="{FF2B5EF4-FFF2-40B4-BE49-F238E27FC236}">
                <a16:creationId xmlns:a16="http://schemas.microsoft.com/office/drawing/2014/main" id="{7DEE17B4-2D02-EE4B-A966-281E73FA08E3}"/>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665120" y="4704086"/>
            <a:ext cx="624547" cy="774711"/>
          </a:xfrm>
          <a:prstGeom prst="rect">
            <a:avLst/>
          </a:prstGeom>
        </p:spPr>
      </p:pic>
      <p:pic>
        <p:nvPicPr>
          <p:cNvPr id="24" name="Picture 20"/>
          <p:cNvPicPr>
            <a:picLocks noChangeAspect="1"/>
          </p:cNvPicPr>
          <p:nvPr/>
        </p:nvPicPr>
        <p:blipFill>
          <a:blip r:embed="rId21" cstate="screen">
            <a:extLst>
              <a:ext uri="{28A0092B-C50C-407E-A947-70E740481C1C}">
                <a14:useLocalDpi xmlns:a14="http://schemas.microsoft.com/office/drawing/2010/main"/>
              </a:ext>
            </a:extLst>
          </a:blip>
          <a:srcRect/>
          <a:stretch>
            <a:fillRect/>
          </a:stretch>
        </p:blipFill>
        <p:spPr bwMode="auto">
          <a:xfrm rot="10800000" flipH="1" flipV="1">
            <a:off x="6500998" y="4794243"/>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bwMode="auto">
          <a:xfrm rot="10800000" flipH="1" flipV="1">
            <a:off x="9473343" y="4767102"/>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7"/>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rot="10800000" flipH="1" flipV="1">
            <a:off x="7991095" y="477836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9"/>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rot="10800000" flipH="1" flipV="1">
            <a:off x="10917391" y="1634563"/>
            <a:ext cx="647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1044513" y="4778365"/>
            <a:ext cx="584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p:cNvPicPr>
            <a:picLocks noChangeAspect="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11001794" y="3236504"/>
            <a:ext cx="649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1">
            <a:extLst>
              <a:ext uri="{FF2B5EF4-FFF2-40B4-BE49-F238E27FC236}">
                <a16:creationId xmlns:a16="http://schemas.microsoft.com/office/drawing/2014/main" id="{CC9F70F6-B885-A24B-B2DF-FDA0522DC204}"/>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ARROWS &amp; FLOW</a:t>
            </a:r>
          </a:p>
        </p:txBody>
      </p:sp>
    </p:spTree>
    <p:extLst>
      <p:ext uri="{BB962C8B-B14F-4D97-AF65-F5344CB8AC3E}">
        <p14:creationId xmlns:p14="http://schemas.microsoft.com/office/powerpoint/2010/main" val="3040179055"/>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30</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sp>
        <p:nvSpPr>
          <p:cNvPr id="30" name="TextBox 31">
            <a:extLst>
              <a:ext uri="{FF2B5EF4-FFF2-40B4-BE49-F238E27FC236}">
                <a16:creationId xmlns:a16="http://schemas.microsoft.com/office/drawing/2014/main" id="{E3CA7451-0926-0B40-9DE0-B8E21363BFD2}"/>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solidFill>
                  <a:schemeClr val="bg1"/>
                </a:solidFill>
                <a:effectLst/>
                <a:uLnTx/>
                <a:uFillTx/>
                <a:latin typeface="Arial" charset="0"/>
                <a:ea typeface="+mn-ea"/>
                <a:cs typeface="+mn-cs"/>
              </a:rPr>
              <a:t>SEARCH &amp; FILTER</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588B1D2-4785-6D46-AC29-DB08734D27D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77644" y="1663364"/>
            <a:ext cx="798967" cy="586605"/>
          </a:xfrm>
          <a:prstGeom prst="rect">
            <a:avLst/>
          </a:prstGeom>
        </p:spPr>
      </p:pic>
      <p:pic>
        <p:nvPicPr>
          <p:cNvPr id="9" name="Picture 8">
            <a:extLst>
              <a:ext uri="{FF2B5EF4-FFF2-40B4-BE49-F238E27FC236}">
                <a16:creationId xmlns:a16="http://schemas.microsoft.com/office/drawing/2014/main" id="{6CE99C42-C9D7-B040-8303-6C9A91FC97C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24278" y="1609759"/>
            <a:ext cx="528089" cy="687569"/>
          </a:xfrm>
          <a:prstGeom prst="rect">
            <a:avLst/>
          </a:prstGeom>
        </p:spPr>
      </p:pic>
      <p:pic>
        <p:nvPicPr>
          <p:cNvPr id="11" name="Picture 10">
            <a:extLst>
              <a:ext uri="{FF2B5EF4-FFF2-40B4-BE49-F238E27FC236}">
                <a16:creationId xmlns:a16="http://schemas.microsoft.com/office/drawing/2014/main" id="{1BFC6708-B4C1-C745-828F-0AEBDF912E6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00034" y="1653970"/>
            <a:ext cx="788751" cy="662758"/>
          </a:xfrm>
          <a:prstGeom prst="rect">
            <a:avLst/>
          </a:prstGeom>
        </p:spPr>
      </p:pic>
      <p:pic>
        <p:nvPicPr>
          <p:cNvPr id="13" name="Picture 12">
            <a:extLst>
              <a:ext uri="{FF2B5EF4-FFF2-40B4-BE49-F238E27FC236}">
                <a16:creationId xmlns:a16="http://schemas.microsoft.com/office/drawing/2014/main" id="{38C47BE9-E3F4-4947-BF28-738A490115D5}"/>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744922" y="1663364"/>
            <a:ext cx="653027" cy="730318"/>
          </a:xfrm>
          <a:prstGeom prst="rect">
            <a:avLst/>
          </a:prstGeom>
        </p:spPr>
      </p:pic>
      <p:pic>
        <p:nvPicPr>
          <p:cNvPr id="3" name="Picture 2">
            <a:extLst>
              <a:ext uri="{FF2B5EF4-FFF2-40B4-BE49-F238E27FC236}">
                <a16:creationId xmlns:a16="http://schemas.microsoft.com/office/drawing/2014/main" id="{CE99BDDF-6453-3544-98AB-0A8F7990A7D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36452" y="1701761"/>
            <a:ext cx="660803" cy="581965"/>
          </a:xfrm>
          <a:prstGeom prst="rect">
            <a:avLst/>
          </a:prstGeom>
        </p:spPr>
      </p:pic>
      <p:pic>
        <p:nvPicPr>
          <p:cNvPr id="15" name="Picture 14">
            <a:extLst>
              <a:ext uri="{FF2B5EF4-FFF2-40B4-BE49-F238E27FC236}">
                <a16:creationId xmlns:a16="http://schemas.microsoft.com/office/drawing/2014/main" id="{AAA53A40-AAB7-1345-AC48-D6CF1CEB267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793238" y="1683871"/>
            <a:ext cx="762945" cy="698401"/>
          </a:xfrm>
          <a:prstGeom prst="rect">
            <a:avLst/>
          </a:prstGeom>
        </p:spPr>
      </p:pic>
      <p:pic>
        <p:nvPicPr>
          <p:cNvPr id="22" name="Picture 21">
            <a:extLst>
              <a:ext uri="{FF2B5EF4-FFF2-40B4-BE49-F238E27FC236}">
                <a16:creationId xmlns:a16="http://schemas.microsoft.com/office/drawing/2014/main" id="{52700EDE-58A5-1F4B-9A68-973B0AE8B93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2177891" y="3255345"/>
            <a:ext cx="620651" cy="556399"/>
          </a:xfrm>
          <a:prstGeom prst="rect">
            <a:avLst/>
          </a:prstGeom>
        </p:spPr>
      </p:pic>
      <p:pic>
        <p:nvPicPr>
          <p:cNvPr id="17" name="Picture 16">
            <a:extLst>
              <a:ext uri="{FF2B5EF4-FFF2-40B4-BE49-F238E27FC236}">
                <a16:creationId xmlns:a16="http://schemas.microsoft.com/office/drawing/2014/main" id="{422FCE82-8A17-0442-939B-4562909D8A1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245616" y="1683871"/>
            <a:ext cx="699954" cy="698402"/>
          </a:xfrm>
          <a:prstGeom prst="rect">
            <a:avLst/>
          </a:prstGeom>
        </p:spPr>
      </p:pic>
      <p:pic>
        <p:nvPicPr>
          <p:cNvPr id="19" name="Picture 18">
            <a:extLst>
              <a:ext uri="{FF2B5EF4-FFF2-40B4-BE49-F238E27FC236}">
                <a16:creationId xmlns:a16="http://schemas.microsoft.com/office/drawing/2014/main" id="{B87CC80E-F073-494C-99AA-D9A820C3136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31895" y="3271148"/>
            <a:ext cx="682674" cy="521610"/>
          </a:xfrm>
          <a:prstGeom prst="rect">
            <a:avLst/>
          </a:prstGeom>
        </p:spPr>
      </p:pic>
      <p:pic>
        <p:nvPicPr>
          <p:cNvPr id="34" name="Picture 33">
            <a:extLst>
              <a:ext uri="{FF2B5EF4-FFF2-40B4-BE49-F238E27FC236}">
                <a16:creationId xmlns:a16="http://schemas.microsoft.com/office/drawing/2014/main" id="{553A11C8-6B9B-1245-8B0F-D6138981AB97}"/>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668356" y="3297318"/>
            <a:ext cx="654407" cy="458656"/>
          </a:xfrm>
          <a:prstGeom prst="rect">
            <a:avLst/>
          </a:prstGeom>
        </p:spPr>
      </p:pic>
      <p:pic>
        <p:nvPicPr>
          <p:cNvPr id="36" name="Picture 35">
            <a:extLst>
              <a:ext uri="{FF2B5EF4-FFF2-40B4-BE49-F238E27FC236}">
                <a16:creationId xmlns:a16="http://schemas.microsoft.com/office/drawing/2014/main" id="{4E03654E-F018-B74A-9435-6528D2938400}"/>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5240092" y="3228096"/>
            <a:ext cx="653522" cy="601928"/>
          </a:xfrm>
          <a:prstGeom prst="rect">
            <a:avLst/>
          </a:prstGeom>
        </p:spPr>
      </p:pic>
      <p:pic>
        <p:nvPicPr>
          <p:cNvPr id="38" name="Picture 37">
            <a:extLst>
              <a:ext uri="{FF2B5EF4-FFF2-40B4-BE49-F238E27FC236}">
                <a16:creationId xmlns:a16="http://schemas.microsoft.com/office/drawing/2014/main" id="{04B4A1E8-BA52-124D-B3F0-F68714E14B5C}"/>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816080" y="3223595"/>
            <a:ext cx="565459" cy="569163"/>
          </a:xfrm>
          <a:prstGeom prst="rect">
            <a:avLst/>
          </a:prstGeom>
        </p:spPr>
      </p:pic>
      <p:pic>
        <p:nvPicPr>
          <p:cNvPr id="42" name="Picture 41">
            <a:extLst>
              <a:ext uri="{FF2B5EF4-FFF2-40B4-BE49-F238E27FC236}">
                <a16:creationId xmlns:a16="http://schemas.microsoft.com/office/drawing/2014/main" id="{AAD33FB4-81D4-7A4C-AA35-F179271E06F5}"/>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184231" y="3223595"/>
            <a:ext cx="833448" cy="532379"/>
          </a:xfrm>
          <a:prstGeom prst="rect">
            <a:avLst/>
          </a:prstGeom>
        </p:spPr>
      </p:pic>
      <p:pic>
        <p:nvPicPr>
          <p:cNvPr id="45" name="Picture 44">
            <a:extLst>
              <a:ext uri="{FF2B5EF4-FFF2-40B4-BE49-F238E27FC236}">
                <a16:creationId xmlns:a16="http://schemas.microsoft.com/office/drawing/2014/main" id="{B07F44D8-6C13-2943-8E55-A93146D7FEC6}"/>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912424" y="3223594"/>
            <a:ext cx="569436" cy="532379"/>
          </a:xfrm>
          <a:prstGeom prst="rect">
            <a:avLst/>
          </a:prstGeom>
        </p:spPr>
      </p:pic>
      <p:pic>
        <p:nvPicPr>
          <p:cNvPr id="57" name="Picture 56">
            <a:extLst>
              <a:ext uri="{FF2B5EF4-FFF2-40B4-BE49-F238E27FC236}">
                <a16:creationId xmlns:a16="http://schemas.microsoft.com/office/drawing/2014/main" id="{CAD156E2-5B91-D94A-96EF-9FD5D099F721}"/>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07196" y="4749238"/>
            <a:ext cx="527904" cy="705954"/>
          </a:xfrm>
          <a:prstGeom prst="rect">
            <a:avLst/>
          </a:prstGeom>
        </p:spPr>
      </p:pic>
      <p:pic>
        <p:nvPicPr>
          <p:cNvPr id="55" name="Picture 54">
            <a:extLst>
              <a:ext uri="{FF2B5EF4-FFF2-40B4-BE49-F238E27FC236}">
                <a16:creationId xmlns:a16="http://schemas.microsoft.com/office/drawing/2014/main" id="{86848974-F9C5-2045-A900-0FB90BE08559}"/>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2220067" y="4725144"/>
            <a:ext cx="532259" cy="730047"/>
          </a:xfrm>
          <a:prstGeom prst="rect">
            <a:avLst/>
          </a:prstGeom>
        </p:spPr>
      </p:pic>
      <p:pic>
        <p:nvPicPr>
          <p:cNvPr id="4" name="Picture 3">
            <a:extLst>
              <a:ext uri="{FF2B5EF4-FFF2-40B4-BE49-F238E27FC236}">
                <a16:creationId xmlns:a16="http://schemas.microsoft.com/office/drawing/2014/main" id="{FF7E0E86-3269-1A4D-9927-A0D8E245C49A}"/>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3619122" y="4778179"/>
            <a:ext cx="750573" cy="648072"/>
          </a:xfrm>
          <a:prstGeom prst="rect">
            <a:avLst/>
          </a:prstGeom>
        </p:spPr>
      </p:pic>
      <p:pic>
        <p:nvPicPr>
          <p:cNvPr id="7" name="Picture 6">
            <a:extLst>
              <a:ext uri="{FF2B5EF4-FFF2-40B4-BE49-F238E27FC236}">
                <a16:creationId xmlns:a16="http://schemas.microsoft.com/office/drawing/2014/main" id="{1B3D4FA6-D214-E845-AA4D-F5620A3C26D0}"/>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5165492" y="4738711"/>
            <a:ext cx="824219" cy="705953"/>
          </a:xfrm>
          <a:prstGeom prst="rect">
            <a:avLst/>
          </a:prstGeom>
        </p:spPr>
      </p:pic>
      <p:pic>
        <p:nvPicPr>
          <p:cNvPr id="25" name="Picture 16">
            <a:extLst>
              <a:ext uri="{FF2B5EF4-FFF2-40B4-BE49-F238E27FC236}">
                <a16:creationId xmlns:a16="http://schemas.microsoft.com/office/drawing/2014/main" id="{2E8580C9-56B0-554E-ABEB-69929DD24707}"/>
              </a:ext>
            </a:extLst>
          </p:cNvPr>
          <p:cNvPicPr>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692971" y="4711703"/>
            <a:ext cx="756928" cy="75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7">
            <a:extLst>
              <a:ext uri="{FF2B5EF4-FFF2-40B4-BE49-F238E27FC236}">
                <a16:creationId xmlns:a16="http://schemas.microsoft.com/office/drawing/2014/main" id="{A181D3C7-E9F0-3F4A-BB31-9E8AC9A365DD}"/>
              </a:ext>
            </a:extLst>
          </p:cNvPr>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8210197" y="4709591"/>
            <a:ext cx="759040" cy="75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8">
            <a:extLst>
              <a:ext uri="{FF2B5EF4-FFF2-40B4-BE49-F238E27FC236}">
                <a16:creationId xmlns:a16="http://schemas.microsoft.com/office/drawing/2014/main" id="{FABBC1B2-1589-1240-9DA7-DDB0C2EE62C2}"/>
              </a:ext>
            </a:extLst>
          </p:cNvPr>
          <p:cNvPicPr>
            <a:picLocks noChangeAspect="1"/>
          </p:cNvPicPr>
          <p:nvPr/>
        </p:nvPicPr>
        <p:blipFill>
          <a:blip r:embed="rId24" cstate="screen">
            <a:lum bright="100000"/>
            <a:extLst>
              <a:ext uri="{28A0092B-C50C-407E-A947-70E740481C1C}">
                <a14:useLocalDpi xmlns:a14="http://schemas.microsoft.com/office/drawing/2010/main"/>
              </a:ext>
            </a:extLst>
          </a:blip>
          <a:srcRect/>
          <a:stretch>
            <a:fillRect/>
          </a:stretch>
        </p:blipFill>
        <p:spPr bwMode="auto">
          <a:xfrm>
            <a:off x="9814670" y="4725612"/>
            <a:ext cx="7200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69719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31</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sp>
        <p:nvSpPr>
          <p:cNvPr id="112655" name="TextBox 31"/>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SOCIAL MEDIA</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3CE5D6A-CB17-6F41-95FE-14E5B924A1BE}"/>
              </a:ext>
            </a:extLst>
          </p:cNvPr>
          <p:cNvPicPr>
            <a:picLocks noChangeAspect="1"/>
          </p:cNvPicPr>
          <p:nvPr/>
        </p:nvPicPr>
        <p:blipFill>
          <a:blip r:embed="rId3"/>
          <a:stretch>
            <a:fillRect/>
          </a:stretch>
        </p:blipFill>
        <p:spPr>
          <a:xfrm>
            <a:off x="692316" y="1717296"/>
            <a:ext cx="550894" cy="550894"/>
          </a:xfrm>
          <a:prstGeom prst="rect">
            <a:avLst/>
          </a:prstGeom>
        </p:spPr>
      </p:pic>
      <p:pic>
        <p:nvPicPr>
          <p:cNvPr id="7" name="Picture 6">
            <a:extLst>
              <a:ext uri="{FF2B5EF4-FFF2-40B4-BE49-F238E27FC236}">
                <a16:creationId xmlns:a16="http://schemas.microsoft.com/office/drawing/2014/main" id="{F92E1FB2-32D0-6D45-8427-AC6F264AB3AA}"/>
              </a:ext>
            </a:extLst>
          </p:cNvPr>
          <p:cNvPicPr>
            <a:picLocks noChangeAspect="1"/>
          </p:cNvPicPr>
          <p:nvPr/>
        </p:nvPicPr>
        <p:blipFill>
          <a:blip r:embed="rId4"/>
          <a:stretch>
            <a:fillRect/>
          </a:stretch>
        </p:blipFill>
        <p:spPr>
          <a:xfrm>
            <a:off x="2215219" y="1717296"/>
            <a:ext cx="550894" cy="550894"/>
          </a:xfrm>
          <a:prstGeom prst="rect">
            <a:avLst/>
          </a:prstGeom>
        </p:spPr>
      </p:pic>
      <p:pic>
        <p:nvPicPr>
          <p:cNvPr id="10" name="Picture 9">
            <a:extLst>
              <a:ext uri="{FF2B5EF4-FFF2-40B4-BE49-F238E27FC236}">
                <a16:creationId xmlns:a16="http://schemas.microsoft.com/office/drawing/2014/main" id="{F9B5A617-0CBB-9C4F-ABBD-37B0EA85BFE8}"/>
              </a:ext>
            </a:extLst>
          </p:cNvPr>
          <p:cNvPicPr>
            <a:picLocks noChangeAspect="1"/>
          </p:cNvPicPr>
          <p:nvPr/>
        </p:nvPicPr>
        <p:blipFill>
          <a:blip r:embed="rId5"/>
          <a:stretch>
            <a:fillRect/>
          </a:stretch>
        </p:blipFill>
        <p:spPr>
          <a:xfrm>
            <a:off x="3719567" y="1717296"/>
            <a:ext cx="550894" cy="550894"/>
          </a:xfrm>
          <a:prstGeom prst="rect">
            <a:avLst/>
          </a:prstGeom>
        </p:spPr>
      </p:pic>
      <p:pic>
        <p:nvPicPr>
          <p:cNvPr id="12" name="Picture 11">
            <a:extLst>
              <a:ext uri="{FF2B5EF4-FFF2-40B4-BE49-F238E27FC236}">
                <a16:creationId xmlns:a16="http://schemas.microsoft.com/office/drawing/2014/main" id="{A7AE2E70-C7BF-2348-BE95-664F4C1DE08B}"/>
              </a:ext>
            </a:extLst>
          </p:cNvPr>
          <p:cNvPicPr>
            <a:picLocks noChangeAspect="1"/>
          </p:cNvPicPr>
          <p:nvPr/>
        </p:nvPicPr>
        <p:blipFill>
          <a:blip r:embed="rId6"/>
          <a:stretch>
            <a:fillRect/>
          </a:stretch>
        </p:blipFill>
        <p:spPr>
          <a:xfrm>
            <a:off x="5292657" y="1717296"/>
            <a:ext cx="550894" cy="550894"/>
          </a:xfrm>
          <a:prstGeom prst="rect">
            <a:avLst/>
          </a:prstGeom>
        </p:spPr>
      </p:pic>
      <p:pic>
        <p:nvPicPr>
          <p:cNvPr id="13" name="Picture 12">
            <a:extLst>
              <a:ext uri="{FF2B5EF4-FFF2-40B4-BE49-F238E27FC236}">
                <a16:creationId xmlns:a16="http://schemas.microsoft.com/office/drawing/2014/main" id="{AEC52F8F-70D4-F845-847E-2EEA6A3336FD}"/>
              </a:ext>
            </a:extLst>
          </p:cNvPr>
          <p:cNvPicPr>
            <a:picLocks noChangeAspect="1"/>
          </p:cNvPicPr>
          <p:nvPr/>
        </p:nvPicPr>
        <p:blipFill>
          <a:blip r:embed="rId7"/>
          <a:stretch>
            <a:fillRect/>
          </a:stretch>
        </p:blipFill>
        <p:spPr>
          <a:xfrm>
            <a:off x="6796290" y="1717296"/>
            <a:ext cx="550894" cy="550894"/>
          </a:xfrm>
          <a:prstGeom prst="rect">
            <a:avLst/>
          </a:prstGeom>
        </p:spPr>
      </p:pic>
      <p:pic>
        <p:nvPicPr>
          <p:cNvPr id="15" name="Picture 14">
            <a:extLst>
              <a:ext uri="{FF2B5EF4-FFF2-40B4-BE49-F238E27FC236}">
                <a16:creationId xmlns:a16="http://schemas.microsoft.com/office/drawing/2014/main" id="{71210909-34B9-C841-83FF-3C06889D8680}"/>
              </a:ext>
            </a:extLst>
          </p:cNvPr>
          <p:cNvPicPr>
            <a:picLocks noChangeAspect="1"/>
          </p:cNvPicPr>
          <p:nvPr/>
        </p:nvPicPr>
        <p:blipFill>
          <a:blip r:embed="rId8"/>
          <a:stretch>
            <a:fillRect/>
          </a:stretch>
        </p:blipFill>
        <p:spPr>
          <a:xfrm>
            <a:off x="8319498" y="1717296"/>
            <a:ext cx="550894" cy="550894"/>
          </a:xfrm>
          <a:prstGeom prst="rect">
            <a:avLst/>
          </a:prstGeom>
        </p:spPr>
      </p:pic>
      <p:pic>
        <p:nvPicPr>
          <p:cNvPr id="17" name="Picture 16">
            <a:extLst>
              <a:ext uri="{FF2B5EF4-FFF2-40B4-BE49-F238E27FC236}">
                <a16:creationId xmlns:a16="http://schemas.microsoft.com/office/drawing/2014/main" id="{205315F1-D5EF-464B-A94C-FA21250B0F59}"/>
              </a:ext>
            </a:extLst>
          </p:cNvPr>
          <p:cNvPicPr>
            <a:picLocks noChangeAspect="1"/>
          </p:cNvPicPr>
          <p:nvPr/>
        </p:nvPicPr>
        <p:blipFill>
          <a:blip r:embed="rId9"/>
          <a:stretch>
            <a:fillRect/>
          </a:stretch>
        </p:blipFill>
        <p:spPr>
          <a:xfrm>
            <a:off x="9899263" y="1717296"/>
            <a:ext cx="550894" cy="550894"/>
          </a:xfrm>
          <a:prstGeom prst="rect">
            <a:avLst/>
          </a:prstGeom>
        </p:spPr>
      </p:pic>
      <p:pic>
        <p:nvPicPr>
          <p:cNvPr id="18" name="Picture 17">
            <a:extLst>
              <a:ext uri="{FF2B5EF4-FFF2-40B4-BE49-F238E27FC236}">
                <a16:creationId xmlns:a16="http://schemas.microsoft.com/office/drawing/2014/main" id="{7129F283-5B03-F847-8AA7-6B3420001600}"/>
              </a:ext>
            </a:extLst>
          </p:cNvPr>
          <p:cNvPicPr>
            <a:picLocks noChangeAspect="1"/>
          </p:cNvPicPr>
          <p:nvPr/>
        </p:nvPicPr>
        <p:blipFill>
          <a:blip r:embed="rId10"/>
          <a:stretch>
            <a:fillRect/>
          </a:stretch>
        </p:blipFill>
        <p:spPr>
          <a:xfrm>
            <a:off x="697541" y="3245744"/>
            <a:ext cx="540443" cy="557158"/>
          </a:xfrm>
          <a:prstGeom prst="rect">
            <a:avLst/>
          </a:prstGeom>
        </p:spPr>
      </p:pic>
      <p:pic>
        <p:nvPicPr>
          <p:cNvPr id="20" name="Picture 19">
            <a:extLst>
              <a:ext uri="{FF2B5EF4-FFF2-40B4-BE49-F238E27FC236}">
                <a16:creationId xmlns:a16="http://schemas.microsoft.com/office/drawing/2014/main" id="{487A5206-BBE6-F44A-A7AB-D9BECE07BDDB}"/>
              </a:ext>
            </a:extLst>
          </p:cNvPr>
          <p:cNvPicPr>
            <a:picLocks noChangeAspect="1"/>
          </p:cNvPicPr>
          <p:nvPr/>
        </p:nvPicPr>
        <p:blipFill>
          <a:blip r:embed="rId11"/>
          <a:stretch>
            <a:fillRect/>
          </a:stretch>
        </p:blipFill>
        <p:spPr>
          <a:xfrm>
            <a:off x="2220456" y="3246977"/>
            <a:ext cx="540420" cy="557134"/>
          </a:xfrm>
          <a:prstGeom prst="rect">
            <a:avLst/>
          </a:prstGeom>
        </p:spPr>
      </p:pic>
      <p:pic>
        <p:nvPicPr>
          <p:cNvPr id="21" name="Picture 20">
            <a:extLst>
              <a:ext uri="{FF2B5EF4-FFF2-40B4-BE49-F238E27FC236}">
                <a16:creationId xmlns:a16="http://schemas.microsoft.com/office/drawing/2014/main" id="{EA65E0EB-A016-1549-8269-6DB10C91E1AA}"/>
              </a:ext>
            </a:extLst>
          </p:cNvPr>
          <p:cNvPicPr>
            <a:picLocks noChangeAspect="1"/>
          </p:cNvPicPr>
          <p:nvPr/>
        </p:nvPicPr>
        <p:blipFill>
          <a:blip r:embed="rId12"/>
          <a:stretch>
            <a:fillRect/>
          </a:stretch>
        </p:blipFill>
        <p:spPr>
          <a:xfrm>
            <a:off x="3667989" y="3212976"/>
            <a:ext cx="654050" cy="654050"/>
          </a:xfrm>
          <a:prstGeom prst="rect">
            <a:avLst/>
          </a:prstGeom>
        </p:spPr>
      </p:pic>
      <p:pic>
        <p:nvPicPr>
          <p:cNvPr id="23" name="Picture 22">
            <a:extLst>
              <a:ext uri="{FF2B5EF4-FFF2-40B4-BE49-F238E27FC236}">
                <a16:creationId xmlns:a16="http://schemas.microsoft.com/office/drawing/2014/main" id="{34EB674D-E145-5949-9A8F-172031FBE049}"/>
              </a:ext>
            </a:extLst>
          </p:cNvPr>
          <p:cNvPicPr>
            <a:picLocks noChangeAspect="1"/>
          </p:cNvPicPr>
          <p:nvPr/>
        </p:nvPicPr>
        <p:blipFill>
          <a:blip r:embed="rId13"/>
          <a:stretch>
            <a:fillRect/>
          </a:stretch>
        </p:blipFill>
        <p:spPr>
          <a:xfrm>
            <a:off x="5192925" y="3212976"/>
            <a:ext cx="654050" cy="654050"/>
          </a:xfrm>
          <a:prstGeom prst="rect">
            <a:avLst/>
          </a:prstGeom>
        </p:spPr>
      </p:pic>
    </p:spTree>
    <p:extLst>
      <p:ext uri="{BB962C8B-B14F-4D97-AF65-F5344CB8AC3E}">
        <p14:creationId xmlns:p14="http://schemas.microsoft.com/office/powerpoint/2010/main" val="354789361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32</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sp>
        <p:nvSpPr>
          <p:cNvPr id="30" name="TextBox 31">
            <a:extLst>
              <a:ext uri="{FF2B5EF4-FFF2-40B4-BE49-F238E27FC236}">
                <a16:creationId xmlns:a16="http://schemas.microsoft.com/office/drawing/2014/main" id="{E3CA7451-0926-0B40-9DE0-B8E21363BFD2}"/>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solidFill>
                  <a:schemeClr val="bg1"/>
                </a:solidFill>
                <a:effectLst/>
                <a:uLnTx/>
                <a:uFillTx/>
                <a:latin typeface="Arial" charset="0"/>
                <a:ea typeface="+mn-ea"/>
                <a:cs typeface="+mn-cs"/>
              </a:rPr>
              <a:t>SOCIAL MEDIA</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B9FB8FA-AD18-C54E-B9CC-FF24C350C94E}"/>
              </a:ext>
            </a:extLst>
          </p:cNvPr>
          <p:cNvPicPr>
            <a:picLocks noChangeAspect="1"/>
          </p:cNvPicPr>
          <p:nvPr/>
        </p:nvPicPr>
        <p:blipFill>
          <a:blip r:embed="rId4">
            <a:lum bright="100000"/>
          </a:blip>
          <a:stretch>
            <a:fillRect/>
          </a:stretch>
        </p:blipFill>
        <p:spPr>
          <a:xfrm>
            <a:off x="692316" y="1717296"/>
            <a:ext cx="550894" cy="550894"/>
          </a:xfrm>
          <a:prstGeom prst="rect">
            <a:avLst/>
          </a:prstGeom>
        </p:spPr>
      </p:pic>
      <p:pic>
        <p:nvPicPr>
          <p:cNvPr id="28" name="Picture 27">
            <a:extLst>
              <a:ext uri="{FF2B5EF4-FFF2-40B4-BE49-F238E27FC236}">
                <a16:creationId xmlns:a16="http://schemas.microsoft.com/office/drawing/2014/main" id="{8D603CF6-34D9-274E-BF80-BE33A08B3773}"/>
              </a:ext>
            </a:extLst>
          </p:cNvPr>
          <p:cNvPicPr>
            <a:picLocks noChangeAspect="1"/>
          </p:cNvPicPr>
          <p:nvPr/>
        </p:nvPicPr>
        <p:blipFill>
          <a:blip r:embed="rId5">
            <a:lum bright="100000"/>
          </a:blip>
          <a:stretch>
            <a:fillRect/>
          </a:stretch>
        </p:blipFill>
        <p:spPr>
          <a:xfrm>
            <a:off x="2215219" y="1717296"/>
            <a:ext cx="550894" cy="550894"/>
          </a:xfrm>
          <a:prstGeom prst="rect">
            <a:avLst/>
          </a:prstGeom>
        </p:spPr>
      </p:pic>
      <p:pic>
        <p:nvPicPr>
          <p:cNvPr id="31" name="Picture 30">
            <a:extLst>
              <a:ext uri="{FF2B5EF4-FFF2-40B4-BE49-F238E27FC236}">
                <a16:creationId xmlns:a16="http://schemas.microsoft.com/office/drawing/2014/main" id="{59E1314E-B5CA-8F40-A058-60F0BAC60F84}"/>
              </a:ext>
            </a:extLst>
          </p:cNvPr>
          <p:cNvPicPr>
            <a:picLocks noChangeAspect="1"/>
          </p:cNvPicPr>
          <p:nvPr/>
        </p:nvPicPr>
        <p:blipFill>
          <a:blip r:embed="rId6">
            <a:lum bright="100000"/>
          </a:blip>
          <a:stretch>
            <a:fillRect/>
          </a:stretch>
        </p:blipFill>
        <p:spPr>
          <a:xfrm>
            <a:off x="3719567" y="1717296"/>
            <a:ext cx="550894" cy="550894"/>
          </a:xfrm>
          <a:prstGeom prst="rect">
            <a:avLst/>
          </a:prstGeom>
        </p:spPr>
      </p:pic>
      <p:pic>
        <p:nvPicPr>
          <p:cNvPr id="32" name="Picture 31">
            <a:extLst>
              <a:ext uri="{FF2B5EF4-FFF2-40B4-BE49-F238E27FC236}">
                <a16:creationId xmlns:a16="http://schemas.microsoft.com/office/drawing/2014/main" id="{9435311F-AB0B-A64A-921E-13264C8FB611}"/>
              </a:ext>
            </a:extLst>
          </p:cNvPr>
          <p:cNvPicPr>
            <a:picLocks noChangeAspect="1"/>
          </p:cNvPicPr>
          <p:nvPr/>
        </p:nvPicPr>
        <p:blipFill>
          <a:blip r:embed="rId7">
            <a:lum bright="100000"/>
          </a:blip>
          <a:stretch>
            <a:fillRect/>
          </a:stretch>
        </p:blipFill>
        <p:spPr>
          <a:xfrm>
            <a:off x="5292657" y="1717296"/>
            <a:ext cx="550894" cy="550894"/>
          </a:xfrm>
          <a:prstGeom prst="rect">
            <a:avLst/>
          </a:prstGeom>
        </p:spPr>
      </p:pic>
      <p:pic>
        <p:nvPicPr>
          <p:cNvPr id="35" name="Picture 34">
            <a:extLst>
              <a:ext uri="{FF2B5EF4-FFF2-40B4-BE49-F238E27FC236}">
                <a16:creationId xmlns:a16="http://schemas.microsoft.com/office/drawing/2014/main" id="{7F2FEC5D-6C38-0248-9E3C-8F1DA8C7ACD2}"/>
              </a:ext>
            </a:extLst>
          </p:cNvPr>
          <p:cNvPicPr>
            <a:picLocks noChangeAspect="1"/>
          </p:cNvPicPr>
          <p:nvPr/>
        </p:nvPicPr>
        <p:blipFill>
          <a:blip r:embed="rId8">
            <a:lum bright="100000"/>
          </a:blip>
          <a:stretch>
            <a:fillRect/>
          </a:stretch>
        </p:blipFill>
        <p:spPr>
          <a:xfrm>
            <a:off x="6796290" y="1717296"/>
            <a:ext cx="550894" cy="550894"/>
          </a:xfrm>
          <a:prstGeom prst="rect">
            <a:avLst/>
          </a:prstGeom>
        </p:spPr>
      </p:pic>
      <p:pic>
        <p:nvPicPr>
          <p:cNvPr id="37" name="Picture 36">
            <a:extLst>
              <a:ext uri="{FF2B5EF4-FFF2-40B4-BE49-F238E27FC236}">
                <a16:creationId xmlns:a16="http://schemas.microsoft.com/office/drawing/2014/main" id="{3DA83689-D66E-2C4D-BEB9-DDD78E01DFBA}"/>
              </a:ext>
            </a:extLst>
          </p:cNvPr>
          <p:cNvPicPr>
            <a:picLocks noChangeAspect="1"/>
          </p:cNvPicPr>
          <p:nvPr/>
        </p:nvPicPr>
        <p:blipFill>
          <a:blip r:embed="rId9">
            <a:lum bright="100000"/>
          </a:blip>
          <a:stretch>
            <a:fillRect/>
          </a:stretch>
        </p:blipFill>
        <p:spPr>
          <a:xfrm>
            <a:off x="8319498" y="1717296"/>
            <a:ext cx="550894" cy="550894"/>
          </a:xfrm>
          <a:prstGeom prst="rect">
            <a:avLst/>
          </a:prstGeom>
        </p:spPr>
      </p:pic>
      <p:pic>
        <p:nvPicPr>
          <p:cNvPr id="39" name="Picture 38">
            <a:extLst>
              <a:ext uri="{FF2B5EF4-FFF2-40B4-BE49-F238E27FC236}">
                <a16:creationId xmlns:a16="http://schemas.microsoft.com/office/drawing/2014/main" id="{A6FA02B2-9D9E-FE4D-B83B-6887A9492E5A}"/>
              </a:ext>
            </a:extLst>
          </p:cNvPr>
          <p:cNvPicPr>
            <a:picLocks noChangeAspect="1"/>
          </p:cNvPicPr>
          <p:nvPr/>
        </p:nvPicPr>
        <p:blipFill>
          <a:blip r:embed="rId10">
            <a:lum bright="100000"/>
          </a:blip>
          <a:stretch>
            <a:fillRect/>
          </a:stretch>
        </p:blipFill>
        <p:spPr>
          <a:xfrm>
            <a:off x="9899263" y="1717296"/>
            <a:ext cx="550894" cy="550894"/>
          </a:xfrm>
          <a:prstGeom prst="rect">
            <a:avLst/>
          </a:prstGeom>
        </p:spPr>
      </p:pic>
      <p:pic>
        <p:nvPicPr>
          <p:cNvPr id="40" name="Picture 39">
            <a:extLst>
              <a:ext uri="{FF2B5EF4-FFF2-40B4-BE49-F238E27FC236}">
                <a16:creationId xmlns:a16="http://schemas.microsoft.com/office/drawing/2014/main" id="{5DC5452A-5872-804C-BC78-9386CD57CF08}"/>
              </a:ext>
            </a:extLst>
          </p:cNvPr>
          <p:cNvPicPr>
            <a:picLocks noChangeAspect="1"/>
          </p:cNvPicPr>
          <p:nvPr/>
        </p:nvPicPr>
        <p:blipFill>
          <a:blip r:embed="rId11">
            <a:lum bright="100000"/>
          </a:blip>
          <a:stretch>
            <a:fillRect/>
          </a:stretch>
        </p:blipFill>
        <p:spPr>
          <a:xfrm>
            <a:off x="697541" y="3245744"/>
            <a:ext cx="540443" cy="557158"/>
          </a:xfrm>
          <a:prstGeom prst="rect">
            <a:avLst/>
          </a:prstGeom>
        </p:spPr>
      </p:pic>
      <p:pic>
        <p:nvPicPr>
          <p:cNvPr id="41" name="Picture 40">
            <a:extLst>
              <a:ext uri="{FF2B5EF4-FFF2-40B4-BE49-F238E27FC236}">
                <a16:creationId xmlns:a16="http://schemas.microsoft.com/office/drawing/2014/main" id="{ACEAAE9F-0DA0-1A43-B936-510B8FA7AB3F}"/>
              </a:ext>
            </a:extLst>
          </p:cNvPr>
          <p:cNvPicPr>
            <a:picLocks noChangeAspect="1"/>
          </p:cNvPicPr>
          <p:nvPr/>
        </p:nvPicPr>
        <p:blipFill>
          <a:blip r:embed="rId12">
            <a:lum bright="100000"/>
          </a:blip>
          <a:stretch>
            <a:fillRect/>
          </a:stretch>
        </p:blipFill>
        <p:spPr>
          <a:xfrm>
            <a:off x="2220456" y="3246977"/>
            <a:ext cx="540420" cy="557134"/>
          </a:xfrm>
          <a:prstGeom prst="rect">
            <a:avLst/>
          </a:prstGeom>
        </p:spPr>
      </p:pic>
      <p:pic>
        <p:nvPicPr>
          <p:cNvPr id="43" name="Picture 42">
            <a:extLst>
              <a:ext uri="{FF2B5EF4-FFF2-40B4-BE49-F238E27FC236}">
                <a16:creationId xmlns:a16="http://schemas.microsoft.com/office/drawing/2014/main" id="{0D9CFE36-D8D6-1040-8016-BF48C5F8530C}"/>
              </a:ext>
            </a:extLst>
          </p:cNvPr>
          <p:cNvPicPr>
            <a:picLocks noChangeAspect="1"/>
          </p:cNvPicPr>
          <p:nvPr/>
        </p:nvPicPr>
        <p:blipFill>
          <a:blip r:embed="rId13">
            <a:lum bright="100000"/>
          </a:blip>
          <a:stretch>
            <a:fillRect/>
          </a:stretch>
        </p:blipFill>
        <p:spPr>
          <a:xfrm>
            <a:off x="3667989" y="3212976"/>
            <a:ext cx="654050" cy="654050"/>
          </a:xfrm>
          <a:prstGeom prst="rect">
            <a:avLst/>
          </a:prstGeom>
        </p:spPr>
      </p:pic>
      <p:pic>
        <p:nvPicPr>
          <p:cNvPr id="44" name="Picture 43">
            <a:extLst>
              <a:ext uri="{FF2B5EF4-FFF2-40B4-BE49-F238E27FC236}">
                <a16:creationId xmlns:a16="http://schemas.microsoft.com/office/drawing/2014/main" id="{B753FD69-A278-8F42-A9E0-06755A40EDBD}"/>
              </a:ext>
            </a:extLst>
          </p:cNvPr>
          <p:cNvPicPr>
            <a:picLocks noChangeAspect="1"/>
          </p:cNvPicPr>
          <p:nvPr/>
        </p:nvPicPr>
        <p:blipFill>
          <a:blip r:embed="rId14">
            <a:lum bright="100000"/>
          </a:blip>
          <a:stretch>
            <a:fillRect/>
          </a:stretch>
        </p:blipFill>
        <p:spPr>
          <a:xfrm>
            <a:off x="5192925" y="3212976"/>
            <a:ext cx="654050" cy="654050"/>
          </a:xfrm>
          <a:prstGeom prst="rect">
            <a:avLst/>
          </a:prstGeom>
        </p:spPr>
      </p:pic>
    </p:spTree>
    <p:extLst>
      <p:ext uri="{BB962C8B-B14F-4D97-AF65-F5344CB8AC3E}">
        <p14:creationId xmlns:p14="http://schemas.microsoft.com/office/powerpoint/2010/main" val="315480513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33</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sp>
        <p:nvSpPr>
          <p:cNvPr id="112655" name="TextBox 31"/>
          <p:cNvSpPr txBox="1">
            <a:spLocks noChangeArrowheads="1"/>
          </p:cNvSpPr>
          <p:nvPr/>
        </p:nvSpPr>
        <p:spPr bwMode="auto">
          <a:xfrm>
            <a:off x="8775848" y="706400"/>
            <a:ext cx="2936776"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TRAINING &amp; SUPPORT</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C988810-7926-B941-ABF8-E787A3C29FF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5058" y="1676504"/>
            <a:ext cx="656525" cy="614260"/>
          </a:xfrm>
          <a:prstGeom prst="rect">
            <a:avLst/>
          </a:prstGeom>
        </p:spPr>
      </p:pic>
      <p:pic>
        <p:nvPicPr>
          <p:cNvPr id="9" name="Picture 8">
            <a:extLst>
              <a:ext uri="{FF2B5EF4-FFF2-40B4-BE49-F238E27FC236}">
                <a16:creationId xmlns:a16="http://schemas.microsoft.com/office/drawing/2014/main" id="{F4F7B5EA-184C-8E4D-B22B-9A14DD06485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53305" y="1676504"/>
            <a:ext cx="462558" cy="618085"/>
          </a:xfrm>
          <a:prstGeom prst="rect">
            <a:avLst/>
          </a:prstGeom>
        </p:spPr>
      </p:pic>
      <p:pic>
        <p:nvPicPr>
          <p:cNvPr id="21" name="Picture 20">
            <a:extLst>
              <a:ext uri="{FF2B5EF4-FFF2-40B4-BE49-F238E27FC236}">
                <a16:creationId xmlns:a16="http://schemas.microsoft.com/office/drawing/2014/main" id="{8A764602-62EB-C24B-B528-21B1ABF9A78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82735" y="1745232"/>
            <a:ext cx="639923" cy="545531"/>
          </a:xfrm>
          <a:prstGeom prst="rect">
            <a:avLst/>
          </a:prstGeom>
        </p:spPr>
      </p:pic>
      <p:pic>
        <p:nvPicPr>
          <p:cNvPr id="25" name="Picture 24">
            <a:extLst>
              <a:ext uri="{FF2B5EF4-FFF2-40B4-BE49-F238E27FC236}">
                <a16:creationId xmlns:a16="http://schemas.microsoft.com/office/drawing/2014/main" id="{46BEE8BF-3871-B642-A181-03650EC01EC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162540" y="1676505"/>
            <a:ext cx="630496" cy="614260"/>
          </a:xfrm>
          <a:prstGeom prst="rect">
            <a:avLst/>
          </a:prstGeom>
        </p:spPr>
      </p:pic>
      <p:pic>
        <p:nvPicPr>
          <p:cNvPr id="31" name="Picture 30">
            <a:extLst>
              <a:ext uri="{FF2B5EF4-FFF2-40B4-BE49-F238E27FC236}">
                <a16:creationId xmlns:a16="http://schemas.microsoft.com/office/drawing/2014/main" id="{C69EBFB2-AD50-8246-8C6D-2DFF9265AAB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600764" y="1673066"/>
            <a:ext cx="627407" cy="628786"/>
          </a:xfrm>
          <a:prstGeom prst="rect">
            <a:avLst/>
          </a:prstGeom>
        </p:spPr>
      </p:pic>
      <p:pic>
        <p:nvPicPr>
          <p:cNvPr id="35" name="Picture 34">
            <a:extLst>
              <a:ext uri="{FF2B5EF4-FFF2-40B4-BE49-F238E27FC236}">
                <a16:creationId xmlns:a16="http://schemas.microsoft.com/office/drawing/2014/main" id="{5C1D3E2F-8174-C544-A05B-E3D56D1F842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165711" y="1673066"/>
            <a:ext cx="634230" cy="628786"/>
          </a:xfrm>
          <a:prstGeom prst="rect">
            <a:avLst/>
          </a:prstGeom>
        </p:spPr>
      </p:pic>
      <p:pic>
        <p:nvPicPr>
          <p:cNvPr id="39" name="Picture 38">
            <a:extLst>
              <a:ext uri="{FF2B5EF4-FFF2-40B4-BE49-F238E27FC236}">
                <a16:creationId xmlns:a16="http://schemas.microsoft.com/office/drawing/2014/main" id="{429753B9-44D3-064B-A983-758B30AAF3F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740782" y="1745232"/>
            <a:ext cx="675698" cy="545531"/>
          </a:xfrm>
          <a:prstGeom prst="rect">
            <a:avLst/>
          </a:prstGeom>
        </p:spPr>
      </p:pic>
      <p:pic>
        <p:nvPicPr>
          <p:cNvPr id="43" name="Picture 42">
            <a:extLst>
              <a:ext uri="{FF2B5EF4-FFF2-40B4-BE49-F238E27FC236}">
                <a16:creationId xmlns:a16="http://schemas.microsoft.com/office/drawing/2014/main" id="{179CB055-3C50-A84B-AF58-8F4D9FCADAE8}"/>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41927" y="3243592"/>
            <a:ext cx="692206" cy="578090"/>
          </a:xfrm>
          <a:prstGeom prst="rect">
            <a:avLst/>
          </a:prstGeom>
        </p:spPr>
      </p:pic>
      <p:pic>
        <p:nvPicPr>
          <p:cNvPr id="46" name="Picture 45">
            <a:extLst>
              <a:ext uri="{FF2B5EF4-FFF2-40B4-BE49-F238E27FC236}">
                <a16:creationId xmlns:a16="http://schemas.microsoft.com/office/drawing/2014/main" id="{B2D5869E-4A0B-B24E-968F-6682DF3BF68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166911" y="3223788"/>
            <a:ext cx="635345" cy="617697"/>
          </a:xfrm>
          <a:prstGeom prst="rect">
            <a:avLst/>
          </a:prstGeom>
        </p:spPr>
      </p:pic>
      <p:pic>
        <p:nvPicPr>
          <p:cNvPr id="48" name="Picture 47">
            <a:extLst>
              <a:ext uri="{FF2B5EF4-FFF2-40B4-BE49-F238E27FC236}">
                <a16:creationId xmlns:a16="http://schemas.microsoft.com/office/drawing/2014/main" id="{98E06F33-DCE0-EE41-B035-418E5FB6E6A0}"/>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704251" y="3225027"/>
            <a:ext cx="592647" cy="616458"/>
          </a:xfrm>
          <a:prstGeom prst="rect">
            <a:avLst/>
          </a:prstGeom>
        </p:spPr>
      </p:pic>
      <p:pic>
        <p:nvPicPr>
          <p:cNvPr id="51" name="Picture 50">
            <a:extLst>
              <a:ext uri="{FF2B5EF4-FFF2-40B4-BE49-F238E27FC236}">
                <a16:creationId xmlns:a16="http://schemas.microsoft.com/office/drawing/2014/main" id="{5032BD91-FC1A-8141-AB2F-E7E8A8D524BA}"/>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073336" y="3159995"/>
            <a:ext cx="808902" cy="740469"/>
          </a:xfrm>
          <a:prstGeom prst="rect">
            <a:avLst/>
          </a:prstGeom>
        </p:spPr>
      </p:pic>
      <p:pic>
        <p:nvPicPr>
          <p:cNvPr id="6" name="Picture 5">
            <a:extLst>
              <a:ext uri="{FF2B5EF4-FFF2-40B4-BE49-F238E27FC236}">
                <a16:creationId xmlns:a16="http://schemas.microsoft.com/office/drawing/2014/main" id="{C6FBC100-1350-0F4A-B021-46B278D558DA}"/>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619564" y="3221822"/>
            <a:ext cx="646122" cy="619664"/>
          </a:xfrm>
          <a:prstGeom prst="rect">
            <a:avLst/>
          </a:prstGeom>
        </p:spPr>
      </p:pic>
      <p:pic>
        <p:nvPicPr>
          <p:cNvPr id="8" name="Picture 7">
            <a:extLst>
              <a:ext uri="{FF2B5EF4-FFF2-40B4-BE49-F238E27FC236}">
                <a16:creationId xmlns:a16="http://schemas.microsoft.com/office/drawing/2014/main" id="{A092240C-16D8-FE47-9976-922119204340}"/>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77635" y="3221822"/>
            <a:ext cx="603706" cy="619663"/>
          </a:xfrm>
          <a:prstGeom prst="rect">
            <a:avLst/>
          </a:prstGeom>
        </p:spPr>
      </p:pic>
      <p:pic>
        <p:nvPicPr>
          <p:cNvPr id="11" name="Picture 10">
            <a:extLst>
              <a:ext uri="{FF2B5EF4-FFF2-40B4-BE49-F238E27FC236}">
                <a16:creationId xmlns:a16="http://schemas.microsoft.com/office/drawing/2014/main" id="{A5126423-F6B7-A445-B8B1-583D04AD9845}"/>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665061" y="4769750"/>
            <a:ext cx="641878" cy="647700"/>
          </a:xfrm>
          <a:prstGeom prst="rect">
            <a:avLst/>
          </a:prstGeom>
        </p:spPr>
      </p:pic>
      <p:pic>
        <p:nvPicPr>
          <p:cNvPr id="13" name="Picture 12">
            <a:extLst>
              <a:ext uri="{FF2B5EF4-FFF2-40B4-BE49-F238E27FC236}">
                <a16:creationId xmlns:a16="http://schemas.microsoft.com/office/drawing/2014/main" id="{29D3FD30-488B-AB49-B84C-A723BA63E9F7}"/>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161556" y="4769694"/>
            <a:ext cx="640700" cy="647756"/>
          </a:xfrm>
          <a:prstGeom prst="rect">
            <a:avLst/>
          </a:prstGeom>
        </p:spPr>
      </p:pic>
      <p:pic>
        <p:nvPicPr>
          <p:cNvPr id="15" name="Picture 14">
            <a:extLst>
              <a:ext uri="{FF2B5EF4-FFF2-40B4-BE49-F238E27FC236}">
                <a16:creationId xmlns:a16="http://schemas.microsoft.com/office/drawing/2014/main" id="{E11EB64B-3C75-164C-9854-F1BB384A00FE}"/>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682735" y="4769694"/>
            <a:ext cx="640700" cy="647756"/>
          </a:xfrm>
          <a:prstGeom prst="rect">
            <a:avLst/>
          </a:prstGeom>
        </p:spPr>
      </p:pic>
      <p:pic>
        <p:nvPicPr>
          <p:cNvPr id="17" name="Picture 16">
            <a:extLst>
              <a:ext uri="{FF2B5EF4-FFF2-40B4-BE49-F238E27FC236}">
                <a16:creationId xmlns:a16="http://schemas.microsoft.com/office/drawing/2014/main" id="{A4E66B94-6D50-8541-9B51-D23FACDC011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9729393" y="3178424"/>
            <a:ext cx="702049" cy="703609"/>
          </a:xfrm>
          <a:prstGeom prst="rect">
            <a:avLst/>
          </a:prstGeom>
        </p:spPr>
      </p:pic>
    </p:spTree>
    <p:extLst>
      <p:ext uri="{BB962C8B-B14F-4D97-AF65-F5344CB8AC3E}">
        <p14:creationId xmlns:p14="http://schemas.microsoft.com/office/powerpoint/2010/main" val="317483897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34</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sp>
        <p:nvSpPr>
          <p:cNvPr id="30" name="TextBox 31">
            <a:extLst>
              <a:ext uri="{FF2B5EF4-FFF2-40B4-BE49-F238E27FC236}">
                <a16:creationId xmlns:a16="http://schemas.microsoft.com/office/drawing/2014/main" id="{E3CA7451-0926-0B40-9DE0-B8E21363BFD2}"/>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solidFill>
                  <a:schemeClr val="bg1"/>
                </a:solidFill>
                <a:effectLst/>
                <a:uLnTx/>
                <a:uFillTx/>
                <a:latin typeface="Arial" charset="0"/>
                <a:ea typeface="+mn-ea"/>
                <a:cs typeface="+mn-cs"/>
              </a:rPr>
              <a:t>TRAINING &amp; SUPPORT</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D6665F8-40F3-A247-B5BD-F0D4C55537E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75058" y="1676504"/>
            <a:ext cx="656525" cy="614259"/>
          </a:xfrm>
          <a:prstGeom prst="rect">
            <a:avLst/>
          </a:prstGeom>
        </p:spPr>
      </p:pic>
      <p:pic>
        <p:nvPicPr>
          <p:cNvPr id="8" name="Picture 7">
            <a:extLst>
              <a:ext uri="{FF2B5EF4-FFF2-40B4-BE49-F238E27FC236}">
                <a16:creationId xmlns:a16="http://schemas.microsoft.com/office/drawing/2014/main" id="{0F9E420F-904A-CC47-BF51-36EF81180FE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56242" y="1676504"/>
            <a:ext cx="462558" cy="618085"/>
          </a:xfrm>
          <a:prstGeom prst="rect">
            <a:avLst/>
          </a:prstGeom>
        </p:spPr>
      </p:pic>
      <p:pic>
        <p:nvPicPr>
          <p:cNvPr id="12" name="Picture 11">
            <a:extLst>
              <a:ext uri="{FF2B5EF4-FFF2-40B4-BE49-F238E27FC236}">
                <a16:creationId xmlns:a16="http://schemas.microsoft.com/office/drawing/2014/main" id="{F99F24BF-7FCB-2346-924C-5B65E10A93D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85672" y="1745232"/>
            <a:ext cx="639923" cy="545531"/>
          </a:xfrm>
          <a:prstGeom prst="rect">
            <a:avLst/>
          </a:prstGeom>
        </p:spPr>
      </p:pic>
      <p:pic>
        <p:nvPicPr>
          <p:cNvPr id="16" name="Picture 15">
            <a:extLst>
              <a:ext uri="{FF2B5EF4-FFF2-40B4-BE49-F238E27FC236}">
                <a16:creationId xmlns:a16="http://schemas.microsoft.com/office/drawing/2014/main" id="{CC1C3110-5340-3F4A-8FF7-0C978EA5C2A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165477" y="1676504"/>
            <a:ext cx="630495" cy="614259"/>
          </a:xfrm>
          <a:prstGeom prst="rect">
            <a:avLst/>
          </a:prstGeom>
        </p:spPr>
      </p:pic>
      <p:pic>
        <p:nvPicPr>
          <p:cNvPr id="20" name="Picture 19">
            <a:extLst>
              <a:ext uri="{FF2B5EF4-FFF2-40B4-BE49-F238E27FC236}">
                <a16:creationId xmlns:a16="http://schemas.microsoft.com/office/drawing/2014/main" id="{C30B3569-F139-8D43-9DEA-DC9DD48A44C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603701" y="1672760"/>
            <a:ext cx="627713" cy="629092"/>
          </a:xfrm>
          <a:prstGeom prst="rect">
            <a:avLst/>
          </a:prstGeom>
        </p:spPr>
      </p:pic>
      <p:pic>
        <p:nvPicPr>
          <p:cNvPr id="23" name="Picture 22">
            <a:extLst>
              <a:ext uri="{FF2B5EF4-FFF2-40B4-BE49-F238E27FC236}">
                <a16:creationId xmlns:a16="http://schemas.microsoft.com/office/drawing/2014/main" id="{9E5BF6C9-A0A5-7942-ABFB-48FE127ACEA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168647" y="1672760"/>
            <a:ext cx="634539" cy="629092"/>
          </a:xfrm>
          <a:prstGeom prst="rect">
            <a:avLst/>
          </a:prstGeom>
        </p:spPr>
      </p:pic>
      <p:pic>
        <p:nvPicPr>
          <p:cNvPr id="25" name="Picture 24">
            <a:extLst>
              <a:ext uri="{FF2B5EF4-FFF2-40B4-BE49-F238E27FC236}">
                <a16:creationId xmlns:a16="http://schemas.microsoft.com/office/drawing/2014/main" id="{D29F8C5F-3FDA-334E-827B-59945210AD4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38074" y="1743046"/>
            <a:ext cx="678406" cy="547717"/>
          </a:xfrm>
          <a:prstGeom prst="rect">
            <a:avLst/>
          </a:prstGeom>
        </p:spPr>
      </p:pic>
      <p:pic>
        <p:nvPicPr>
          <p:cNvPr id="43" name="Picture 42">
            <a:extLst>
              <a:ext uri="{FF2B5EF4-FFF2-40B4-BE49-F238E27FC236}">
                <a16:creationId xmlns:a16="http://schemas.microsoft.com/office/drawing/2014/main" id="{A3C60F7C-ABC3-6F4C-9574-481B7F7D208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42435" y="3243592"/>
            <a:ext cx="692206" cy="578090"/>
          </a:xfrm>
          <a:prstGeom prst="rect">
            <a:avLst/>
          </a:prstGeom>
        </p:spPr>
      </p:pic>
      <p:pic>
        <p:nvPicPr>
          <p:cNvPr id="49" name="Picture 48">
            <a:extLst>
              <a:ext uri="{FF2B5EF4-FFF2-40B4-BE49-F238E27FC236}">
                <a16:creationId xmlns:a16="http://schemas.microsoft.com/office/drawing/2014/main" id="{EE769C51-7596-2F40-B18D-A74D3CB56BE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169848" y="3218976"/>
            <a:ext cx="640295" cy="622509"/>
          </a:xfrm>
          <a:prstGeom prst="rect">
            <a:avLst/>
          </a:prstGeom>
        </p:spPr>
      </p:pic>
      <p:pic>
        <p:nvPicPr>
          <p:cNvPr id="55" name="Picture 54">
            <a:extLst>
              <a:ext uri="{FF2B5EF4-FFF2-40B4-BE49-F238E27FC236}">
                <a16:creationId xmlns:a16="http://schemas.microsoft.com/office/drawing/2014/main" id="{0AC8EE01-7DAE-6946-BF61-C5706CC296C3}"/>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707188" y="3218976"/>
            <a:ext cx="598463" cy="622509"/>
          </a:xfrm>
          <a:prstGeom prst="rect">
            <a:avLst/>
          </a:prstGeom>
        </p:spPr>
      </p:pic>
      <p:pic>
        <p:nvPicPr>
          <p:cNvPr id="60" name="Picture 59">
            <a:extLst>
              <a:ext uri="{FF2B5EF4-FFF2-40B4-BE49-F238E27FC236}">
                <a16:creationId xmlns:a16="http://schemas.microsoft.com/office/drawing/2014/main" id="{E98B5AAC-2692-F641-82F5-531981249E2C}"/>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5076273" y="3159995"/>
            <a:ext cx="808901" cy="740469"/>
          </a:xfrm>
          <a:prstGeom prst="rect">
            <a:avLst/>
          </a:prstGeom>
        </p:spPr>
      </p:pic>
      <p:pic>
        <p:nvPicPr>
          <p:cNvPr id="3" name="Picture 2">
            <a:extLst>
              <a:ext uri="{FF2B5EF4-FFF2-40B4-BE49-F238E27FC236}">
                <a16:creationId xmlns:a16="http://schemas.microsoft.com/office/drawing/2014/main" id="{C194E18E-8CB1-464B-9DF7-C03D3EB970EE}"/>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622501" y="3218976"/>
            <a:ext cx="649088" cy="622509"/>
          </a:xfrm>
          <a:prstGeom prst="rect">
            <a:avLst/>
          </a:prstGeom>
        </p:spPr>
      </p:pic>
      <p:pic>
        <p:nvPicPr>
          <p:cNvPr id="6" name="Picture 5">
            <a:extLst>
              <a:ext uri="{FF2B5EF4-FFF2-40B4-BE49-F238E27FC236}">
                <a16:creationId xmlns:a16="http://schemas.microsoft.com/office/drawing/2014/main" id="{E80CBDC8-745B-CC43-8DA1-27A3391E5B59}"/>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180572" y="3218976"/>
            <a:ext cx="606479" cy="622509"/>
          </a:xfrm>
          <a:prstGeom prst="rect">
            <a:avLst/>
          </a:prstGeom>
        </p:spPr>
      </p:pic>
      <p:pic>
        <p:nvPicPr>
          <p:cNvPr id="9" name="Picture 8">
            <a:extLst>
              <a:ext uri="{FF2B5EF4-FFF2-40B4-BE49-F238E27FC236}">
                <a16:creationId xmlns:a16="http://schemas.microsoft.com/office/drawing/2014/main" id="{ED289F33-DD5F-A14A-8ACE-5B5AF1E7D587}"/>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69003" y="4769696"/>
            <a:ext cx="641931" cy="647754"/>
          </a:xfrm>
          <a:prstGeom prst="rect">
            <a:avLst/>
          </a:prstGeom>
        </p:spPr>
      </p:pic>
      <p:pic>
        <p:nvPicPr>
          <p:cNvPr id="11" name="Picture 10">
            <a:extLst>
              <a:ext uri="{FF2B5EF4-FFF2-40B4-BE49-F238E27FC236}">
                <a16:creationId xmlns:a16="http://schemas.microsoft.com/office/drawing/2014/main" id="{86439CF1-135B-8446-AF85-CF558633FFF3}"/>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2164493" y="4769694"/>
            <a:ext cx="640700" cy="647756"/>
          </a:xfrm>
          <a:prstGeom prst="rect">
            <a:avLst/>
          </a:prstGeom>
        </p:spPr>
      </p:pic>
      <p:pic>
        <p:nvPicPr>
          <p:cNvPr id="14" name="Picture 13">
            <a:extLst>
              <a:ext uri="{FF2B5EF4-FFF2-40B4-BE49-F238E27FC236}">
                <a16:creationId xmlns:a16="http://schemas.microsoft.com/office/drawing/2014/main" id="{16D2E0E7-826B-7546-9DBA-74D9F9CCFCF9}"/>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3685283" y="4769694"/>
            <a:ext cx="640700" cy="647756"/>
          </a:xfrm>
          <a:prstGeom prst="rect">
            <a:avLst/>
          </a:prstGeom>
        </p:spPr>
      </p:pic>
      <p:pic>
        <p:nvPicPr>
          <p:cNvPr id="17" name="Picture 16">
            <a:extLst>
              <a:ext uri="{FF2B5EF4-FFF2-40B4-BE49-F238E27FC236}">
                <a16:creationId xmlns:a16="http://schemas.microsoft.com/office/drawing/2014/main" id="{E8BEA60C-56AB-564A-BD93-D3E6D05DCF5C}"/>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9729393" y="3178424"/>
            <a:ext cx="702049" cy="703609"/>
          </a:xfrm>
          <a:prstGeom prst="rect">
            <a:avLst/>
          </a:prstGeom>
        </p:spPr>
      </p:pic>
    </p:spTree>
    <p:extLst>
      <p:ext uri="{BB962C8B-B14F-4D97-AF65-F5344CB8AC3E}">
        <p14:creationId xmlns:p14="http://schemas.microsoft.com/office/powerpoint/2010/main" val="143323660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35</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sp>
        <p:nvSpPr>
          <p:cNvPr id="112655" name="TextBox 31"/>
          <p:cNvSpPr txBox="1">
            <a:spLocks noChangeArrowheads="1"/>
          </p:cNvSpPr>
          <p:nvPr/>
        </p:nvSpPr>
        <p:spPr bwMode="auto">
          <a:xfrm>
            <a:off x="8328248" y="706400"/>
            <a:ext cx="3384376"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TRANSPORTATION &amp; NAVIGATION</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84837FF-28B2-1D44-8EFD-F3380FB61C9D}"/>
              </a:ext>
            </a:extLst>
          </p:cNvPr>
          <p:cNvPicPr>
            <a:picLocks noChangeAspect="1"/>
          </p:cNvPicPr>
          <p:nvPr/>
        </p:nvPicPr>
        <p:blipFill>
          <a:blip r:embed="rId3"/>
          <a:stretch>
            <a:fillRect/>
          </a:stretch>
        </p:blipFill>
        <p:spPr>
          <a:xfrm>
            <a:off x="633033" y="1734643"/>
            <a:ext cx="847410" cy="542093"/>
          </a:xfrm>
          <a:prstGeom prst="rect">
            <a:avLst/>
          </a:prstGeom>
        </p:spPr>
      </p:pic>
      <p:pic>
        <p:nvPicPr>
          <p:cNvPr id="10" name="Picture 9">
            <a:extLst>
              <a:ext uri="{FF2B5EF4-FFF2-40B4-BE49-F238E27FC236}">
                <a16:creationId xmlns:a16="http://schemas.microsoft.com/office/drawing/2014/main" id="{6BD7B4E8-1853-C347-9BD4-207423F83701}"/>
              </a:ext>
            </a:extLst>
          </p:cNvPr>
          <p:cNvPicPr>
            <a:picLocks noChangeAspect="1"/>
          </p:cNvPicPr>
          <p:nvPr/>
        </p:nvPicPr>
        <p:blipFill>
          <a:blip r:embed="rId4"/>
          <a:stretch>
            <a:fillRect/>
          </a:stretch>
        </p:blipFill>
        <p:spPr>
          <a:xfrm>
            <a:off x="2051434" y="1805455"/>
            <a:ext cx="846705" cy="400468"/>
          </a:xfrm>
          <a:prstGeom prst="rect">
            <a:avLst/>
          </a:prstGeom>
        </p:spPr>
      </p:pic>
      <p:pic>
        <p:nvPicPr>
          <p:cNvPr id="12" name="Picture 11">
            <a:extLst>
              <a:ext uri="{FF2B5EF4-FFF2-40B4-BE49-F238E27FC236}">
                <a16:creationId xmlns:a16="http://schemas.microsoft.com/office/drawing/2014/main" id="{68E7D7C1-F7A5-A440-BECF-AD625D93B574}"/>
              </a:ext>
            </a:extLst>
          </p:cNvPr>
          <p:cNvPicPr>
            <a:picLocks noChangeAspect="1"/>
          </p:cNvPicPr>
          <p:nvPr/>
        </p:nvPicPr>
        <p:blipFill>
          <a:blip r:embed="rId5"/>
          <a:stretch>
            <a:fillRect/>
          </a:stretch>
        </p:blipFill>
        <p:spPr>
          <a:xfrm>
            <a:off x="3764208" y="1767201"/>
            <a:ext cx="476976" cy="476976"/>
          </a:xfrm>
          <a:prstGeom prst="rect">
            <a:avLst/>
          </a:prstGeom>
        </p:spPr>
      </p:pic>
      <p:pic>
        <p:nvPicPr>
          <p:cNvPr id="14" name="Picture 13">
            <a:extLst>
              <a:ext uri="{FF2B5EF4-FFF2-40B4-BE49-F238E27FC236}">
                <a16:creationId xmlns:a16="http://schemas.microsoft.com/office/drawing/2014/main" id="{005D7EE8-26C3-2A4F-A316-9D3452D5067A}"/>
              </a:ext>
            </a:extLst>
          </p:cNvPr>
          <p:cNvPicPr>
            <a:picLocks noChangeAspect="1"/>
          </p:cNvPicPr>
          <p:nvPr/>
        </p:nvPicPr>
        <p:blipFill>
          <a:blip r:embed="rId6"/>
          <a:stretch>
            <a:fillRect/>
          </a:stretch>
        </p:blipFill>
        <p:spPr>
          <a:xfrm>
            <a:off x="5234456" y="1762357"/>
            <a:ext cx="486664" cy="486664"/>
          </a:xfrm>
          <a:prstGeom prst="rect">
            <a:avLst/>
          </a:prstGeom>
        </p:spPr>
      </p:pic>
      <p:pic>
        <p:nvPicPr>
          <p:cNvPr id="16" name="Picture 15">
            <a:extLst>
              <a:ext uri="{FF2B5EF4-FFF2-40B4-BE49-F238E27FC236}">
                <a16:creationId xmlns:a16="http://schemas.microsoft.com/office/drawing/2014/main" id="{8E9CDCC6-0AAA-4F49-81A6-7BCF04B35C33}"/>
              </a:ext>
            </a:extLst>
          </p:cNvPr>
          <p:cNvPicPr>
            <a:picLocks noChangeAspect="1"/>
          </p:cNvPicPr>
          <p:nvPr/>
        </p:nvPicPr>
        <p:blipFill>
          <a:blip r:embed="rId7"/>
          <a:stretch>
            <a:fillRect/>
          </a:stretch>
        </p:blipFill>
        <p:spPr>
          <a:xfrm>
            <a:off x="6676084" y="1720954"/>
            <a:ext cx="476766" cy="569471"/>
          </a:xfrm>
          <a:prstGeom prst="rect">
            <a:avLst/>
          </a:prstGeom>
        </p:spPr>
      </p:pic>
      <p:pic>
        <p:nvPicPr>
          <p:cNvPr id="18" name="Picture 17">
            <a:extLst>
              <a:ext uri="{FF2B5EF4-FFF2-40B4-BE49-F238E27FC236}">
                <a16:creationId xmlns:a16="http://schemas.microsoft.com/office/drawing/2014/main" id="{D69468FA-85AA-0D41-93EF-C6B9E25E906D}"/>
              </a:ext>
            </a:extLst>
          </p:cNvPr>
          <p:cNvPicPr>
            <a:picLocks noChangeAspect="1"/>
          </p:cNvPicPr>
          <p:nvPr/>
        </p:nvPicPr>
        <p:blipFill>
          <a:blip r:embed="rId8"/>
          <a:stretch>
            <a:fillRect/>
          </a:stretch>
        </p:blipFill>
        <p:spPr>
          <a:xfrm>
            <a:off x="8215224" y="1721362"/>
            <a:ext cx="535204" cy="568654"/>
          </a:xfrm>
          <a:prstGeom prst="rect">
            <a:avLst/>
          </a:prstGeom>
        </p:spPr>
      </p:pic>
      <p:pic>
        <p:nvPicPr>
          <p:cNvPr id="19" name="Picture 18">
            <a:extLst>
              <a:ext uri="{FF2B5EF4-FFF2-40B4-BE49-F238E27FC236}">
                <a16:creationId xmlns:a16="http://schemas.microsoft.com/office/drawing/2014/main" id="{51FFF5A4-3EA7-B841-8E57-E33D836CE025}"/>
              </a:ext>
            </a:extLst>
          </p:cNvPr>
          <p:cNvPicPr>
            <a:picLocks noChangeAspect="1"/>
          </p:cNvPicPr>
          <p:nvPr/>
        </p:nvPicPr>
        <p:blipFill>
          <a:blip r:embed="rId9"/>
          <a:stretch>
            <a:fillRect/>
          </a:stretch>
        </p:blipFill>
        <p:spPr>
          <a:xfrm>
            <a:off x="9812802" y="1772052"/>
            <a:ext cx="792088" cy="467274"/>
          </a:xfrm>
          <a:prstGeom prst="rect">
            <a:avLst/>
          </a:prstGeom>
        </p:spPr>
      </p:pic>
      <p:pic>
        <p:nvPicPr>
          <p:cNvPr id="20" name="Picture 19">
            <a:extLst>
              <a:ext uri="{FF2B5EF4-FFF2-40B4-BE49-F238E27FC236}">
                <a16:creationId xmlns:a16="http://schemas.microsoft.com/office/drawing/2014/main" id="{659D02B6-FBD9-A24E-99E7-1CAD5737E247}"/>
              </a:ext>
            </a:extLst>
          </p:cNvPr>
          <p:cNvPicPr>
            <a:picLocks noChangeAspect="1"/>
          </p:cNvPicPr>
          <p:nvPr/>
        </p:nvPicPr>
        <p:blipFill>
          <a:blip r:embed="rId10"/>
          <a:stretch>
            <a:fillRect/>
          </a:stretch>
        </p:blipFill>
        <p:spPr>
          <a:xfrm>
            <a:off x="742775" y="3128047"/>
            <a:ext cx="627926" cy="627926"/>
          </a:xfrm>
          <a:prstGeom prst="rect">
            <a:avLst/>
          </a:prstGeom>
        </p:spPr>
      </p:pic>
      <p:pic>
        <p:nvPicPr>
          <p:cNvPr id="22" name="Picture 21">
            <a:extLst>
              <a:ext uri="{FF2B5EF4-FFF2-40B4-BE49-F238E27FC236}">
                <a16:creationId xmlns:a16="http://schemas.microsoft.com/office/drawing/2014/main" id="{31E3F703-B81A-5B4B-A2F4-154A7DCFAA59}"/>
              </a:ext>
            </a:extLst>
          </p:cNvPr>
          <p:cNvPicPr>
            <a:picLocks noChangeAspect="1"/>
          </p:cNvPicPr>
          <p:nvPr/>
        </p:nvPicPr>
        <p:blipFill>
          <a:blip r:embed="rId11"/>
          <a:stretch>
            <a:fillRect/>
          </a:stretch>
        </p:blipFill>
        <p:spPr>
          <a:xfrm>
            <a:off x="2160822" y="3128046"/>
            <a:ext cx="627927" cy="627927"/>
          </a:xfrm>
          <a:prstGeom prst="rect">
            <a:avLst/>
          </a:prstGeom>
        </p:spPr>
      </p:pic>
      <p:pic>
        <p:nvPicPr>
          <p:cNvPr id="23" name="Picture 22">
            <a:extLst>
              <a:ext uri="{FF2B5EF4-FFF2-40B4-BE49-F238E27FC236}">
                <a16:creationId xmlns:a16="http://schemas.microsoft.com/office/drawing/2014/main" id="{3228D6AC-FA68-8D41-B7C1-F008FE20959F}"/>
              </a:ext>
            </a:extLst>
          </p:cNvPr>
          <p:cNvPicPr>
            <a:picLocks noChangeAspect="1"/>
          </p:cNvPicPr>
          <p:nvPr/>
        </p:nvPicPr>
        <p:blipFill>
          <a:blip r:embed="rId12"/>
          <a:stretch>
            <a:fillRect/>
          </a:stretch>
        </p:blipFill>
        <p:spPr>
          <a:xfrm>
            <a:off x="3820564" y="3189199"/>
            <a:ext cx="364264" cy="505620"/>
          </a:xfrm>
          <a:prstGeom prst="rect">
            <a:avLst/>
          </a:prstGeom>
        </p:spPr>
      </p:pic>
      <p:pic>
        <p:nvPicPr>
          <p:cNvPr id="24" name="Picture 23">
            <a:extLst>
              <a:ext uri="{FF2B5EF4-FFF2-40B4-BE49-F238E27FC236}">
                <a16:creationId xmlns:a16="http://schemas.microsoft.com/office/drawing/2014/main" id="{1FD9CF0D-BC95-4344-A503-4E8B7E18F2C7}"/>
              </a:ext>
            </a:extLst>
          </p:cNvPr>
          <p:cNvPicPr>
            <a:picLocks noChangeAspect="1"/>
          </p:cNvPicPr>
          <p:nvPr/>
        </p:nvPicPr>
        <p:blipFill>
          <a:blip r:embed="rId13"/>
          <a:stretch>
            <a:fillRect/>
          </a:stretch>
        </p:blipFill>
        <p:spPr>
          <a:xfrm>
            <a:off x="5259613" y="3189198"/>
            <a:ext cx="454601" cy="566775"/>
          </a:xfrm>
          <a:prstGeom prst="rect">
            <a:avLst/>
          </a:prstGeom>
        </p:spPr>
      </p:pic>
      <p:pic>
        <p:nvPicPr>
          <p:cNvPr id="26" name="Picture 25">
            <a:extLst>
              <a:ext uri="{FF2B5EF4-FFF2-40B4-BE49-F238E27FC236}">
                <a16:creationId xmlns:a16="http://schemas.microsoft.com/office/drawing/2014/main" id="{5C95A9B8-1794-9547-9D4F-F6AFD993C4A4}"/>
              </a:ext>
            </a:extLst>
          </p:cNvPr>
          <p:cNvPicPr>
            <a:picLocks noChangeAspect="1"/>
          </p:cNvPicPr>
          <p:nvPr/>
        </p:nvPicPr>
        <p:blipFill>
          <a:blip r:embed="rId14"/>
          <a:stretch>
            <a:fillRect/>
          </a:stretch>
        </p:blipFill>
        <p:spPr>
          <a:xfrm>
            <a:off x="6583640" y="3128046"/>
            <a:ext cx="627927" cy="627927"/>
          </a:xfrm>
          <a:prstGeom prst="rect">
            <a:avLst/>
          </a:prstGeom>
        </p:spPr>
      </p:pic>
      <p:pic>
        <p:nvPicPr>
          <p:cNvPr id="27" name="Picture 26">
            <a:extLst>
              <a:ext uri="{FF2B5EF4-FFF2-40B4-BE49-F238E27FC236}">
                <a16:creationId xmlns:a16="http://schemas.microsoft.com/office/drawing/2014/main" id="{DDD48FE8-E2D5-344F-B686-7B1CC1852697}"/>
              </a:ext>
            </a:extLst>
          </p:cNvPr>
          <p:cNvPicPr>
            <a:picLocks noChangeAspect="1"/>
          </p:cNvPicPr>
          <p:nvPr/>
        </p:nvPicPr>
        <p:blipFill>
          <a:blip r:embed="rId15"/>
          <a:stretch>
            <a:fillRect/>
          </a:stretch>
        </p:blipFill>
        <p:spPr>
          <a:xfrm>
            <a:off x="8243786" y="3172149"/>
            <a:ext cx="444502" cy="583824"/>
          </a:xfrm>
          <a:prstGeom prst="rect">
            <a:avLst/>
          </a:prstGeom>
        </p:spPr>
      </p:pic>
      <p:pic>
        <p:nvPicPr>
          <p:cNvPr id="28" name="Picture 27">
            <a:extLst>
              <a:ext uri="{FF2B5EF4-FFF2-40B4-BE49-F238E27FC236}">
                <a16:creationId xmlns:a16="http://schemas.microsoft.com/office/drawing/2014/main" id="{A4D5C35C-BC0B-D94F-8260-71BF26D1AEE8}"/>
              </a:ext>
            </a:extLst>
          </p:cNvPr>
          <p:cNvPicPr>
            <a:picLocks noChangeAspect="1"/>
          </p:cNvPicPr>
          <p:nvPr/>
        </p:nvPicPr>
        <p:blipFill>
          <a:blip r:embed="rId16"/>
          <a:stretch>
            <a:fillRect/>
          </a:stretch>
        </p:blipFill>
        <p:spPr>
          <a:xfrm>
            <a:off x="9951671" y="3149736"/>
            <a:ext cx="514350" cy="628650"/>
          </a:xfrm>
          <a:prstGeom prst="rect">
            <a:avLst/>
          </a:prstGeom>
        </p:spPr>
      </p:pic>
      <p:pic>
        <p:nvPicPr>
          <p:cNvPr id="29" name="Picture 28">
            <a:extLst>
              <a:ext uri="{FF2B5EF4-FFF2-40B4-BE49-F238E27FC236}">
                <a16:creationId xmlns:a16="http://schemas.microsoft.com/office/drawing/2014/main" id="{455156AC-FD9A-2A4B-97D3-10AB0C8715D9}"/>
              </a:ext>
            </a:extLst>
          </p:cNvPr>
          <p:cNvPicPr>
            <a:picLocks noChangeAspect="1"/>
          </p:cNvPicPr>
          <p:nvPr/>
        </p:nvPicPr>
        <p:blipFill>
          <a:blip r:embed="rId17"/>
          <a:stretch>
            <a:fillRect/>
          </a:stretch>
        </p:blipFill>
        <p:spPr>
          <a:xfrm>
            <a:off x="757415" y="4725144"/>
            <a:ext cx="457170" cy="650340"/>
          </a:xfrm>
          <a:prstGeom prst="rect">
            <a:avLst/>
          </a:prstGeom>
        </p:spPr>
      </p:pic>
      <p:pic>
        <p:nvPicPr>
          <p:cNvPr id="30" name="Picture 29">
            <a:extLst>
              <a:ext uri="{FF2B5EF4-FFF2-40B4-BE49-F238E27FC236}">
                <a16:creationId xmlns:a16="http://schemas.microsoft.com/office/drawing/2014/main" id="{B288C179-0E93-5044-9570-53096DFFAB65}"/>
              </a:ext>
            </a:extLst>
          </p:cNvPr>
          <p:cNvPicPr>
            <a:picLocks noChangeAspect="1"/>
          </p:cNvPicPr>
          <p:nvPr/>
        </p:nvPicPr>
        <p:blipFill>
          <a:blip r:embed="rId18"/>
          <a:stretch>
            <a:fillRect/>
          </a:stretch>
        </p:blipFill>
        <p:spPr>
          <a:xfrm>
            <a:off x="2051434" y="4694130"/>
            <a:ext cx="661629" cy="661629"/>
          </a:xfrm>
          <a:prstGeom prst="rect">
            <a:avLst/>
          </a:prstGeom>
        </p:spPr>
      </p:pic>
      <p:pic>
        <p:nvPicPr>
          <p:cNvPr id="32" name="Picture 31">
            <a:extLst>
              <a:ext uri="{FF2B5EF4-FFF2-40B4-BE49-F238E27FC236}">
                <a16:creationId xmlns:a16="http://schemas.microsoft.com/office/drawing/2014/main" id="{4D1E2C2E-CB8D-7A44-ACAC-F5ADEE4CF9B9}"/>
              </a:ext>
            </a:extLst>
          </p:cNvPr>
          <p:cNvPicPr>
            <a:picLocks noChangeAspect="1"/>
          </p:cNvPicPr>
          <p:nvPr/>
        </p:nvPicPr>
        <p:blipFill>
          <a:blip r:embed="rId19"/>
          <a:stretch>
            <a:fillRect/>
          </a:stretch>
        </p:blipFill>
        <p:spPr>
          <a:xfrm>
            <a:off x="3593748" y="4834285"/>
            <a:ext cx="817896" cy="381317"/>
          </a:xfrm>
          <a:prstGeom prst="rect">
            <a:avLst/>
          </a:prstGeom>
        </p:spPr>
      </p:pic>
    </p:spTree>
    <p:extLst>
      <p:ext uri="{BB962C8B-B14F-4D97-AF65-F5344CB8AC3E}">
        <p14:creationId xmlns:p14="http://schemas.microsoft.com/office/powerpoint/2010/main" val="294654555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36</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sp>
        <p:nvSpPr>
          <p:cNvPr id="30" name="TextBox 31">
            <a:extLst>
              <a:ext uri="{FF2B5EF4-FFF2-40B4-BE49-F238E27FC236}">
                <a16:creationId xmlns:a16="http://schemas.microsoft.com/office/drawing/2014/main" id="{E3CA7451-0926-0B40-9DE0-B8E21363BFD2}"/>
              </a:ext>
            </a:extLst>
          </p:cNvPr>
          <p:cNvSpPr txBox="1">
            <a:spLocks noChangeArrowheads="1"/>
          </p:cNvSpPr>
          <p:nvPr/>
        </p:nvSpPr>
        <p:spPr bwMode="auto">
          <a:xfrm>
            <a:off x="8400256" y="706400"/>
            <a:ext cx="3312368"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solidFill>
                  <a:schemeClr val="bg1"/>
                </a:solidFill>
                <a:effectLst/>
                <a:uLnTx/>
                <a:uFillTx/>
                <a:latin typeface="Arial" charset="0"/>
                <a:ea typeface="+mn-ea"/>
                <a:cs typeface="+mn-cs"/>
              </a:rPr>
              <a:t>TRANSPORTATION &amp; NAVIGATION</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6EEA9AC-BDF6-1E45-B737-595C91138E18}"/>
              </a:ext>
            </a:extLst>
          </p:cNvPr>
          <p:cNvPicPr>
            <a:picLocks noChangeAspect="1"/>
          </p:cNvPicPr>
          <p:nvPr/>
        </p:nvPicPr>
        <p:blipFill>
          <a:blip r:embed="rId4">
            <a:lum bright="100000"/>
          </a:blip>
          <a:stretch>
            <a:fillRect/>
          </a:stretch>
        </p:blipFill>
        <p:spPr>
          <a:xfrm>
            <a:off x="633033" y="1734643"/>
            <a:ext cx="847410" cy="542093"/>
          </a:xfrm>
          <a:prstGeom prst="rect">
            <a:avLst/>
          </a:prstGeom>
        </p:spPr>
      </p:pic>
      <p:pic>
        <p:nvPicPr>
          <p:cNvPr id="26" name="Picture 25">
            <a:extLst>
              <a:ext uri="{FF2B5EF4-FFF2-40B4-BE49-F238E27FC236}">
                <a16:creationId xmlns:a16="http://schemas.microsoft.com/office/drawing/2014/main" id="{52ECE0F0-D33D-5643-ABEC-6ECB52890FA8}"/>
              </a:ext>
            </a:extLst>
          </p:cNvPr>
          <p:cNvPicPr>
            <a:picLocks noChangeAspect="1"/>
          </p:cNvPicPr>
          <p:nvPr/>
        </p:nvPicPr>
        <p:blipFill>
          <a:blip r:embed="rId5">
            <a:lum bright="100000"/>
          </a:blip>
          <a:stretch>
            <a:fillRect/>
          </a:stretch>
        </p:blipFill>
        <p:spPr>
          <a:xfrm>
            <a:off x="2051434" y="1805455"/>
            <a:ext cx="846705" cy="400468"/>
          </a:xfrm>
          <a:prstGeom prst="rect">
            <a:avLst/>
          </a:prstGeom>
        </p:spPr>
      </p:pic>
      <p:pic>
        <p:nvPicPr>
          <p:cNvPr id="27" name="Picture 26">
            <a:extLst>
              <a:ext uri="{FF2B5EF4-FFF2-40B4-BE49-F238E27FC236}">
                <a16:creationId xmlns:a16="http://schemas.microsoft.com/office/drawing/2014/main" id="{27C9CF12-FA72-9B42-8D2D-14949BC7F95E}"/>
              </a:ext>
            </a:extLst>
          </p:cNvPr>
          <p:cNvPicPr>
            <a:picLocks noChangeAspect="1"/>
          </p:cNvPicPr>
          <p:nvPr/>
        </p:nvPicPr>
        <p:blipFill>
          <a:blip r:embed="rId6">
            <a:lum bright="100000"/>
          </a:blip>
          <a:stretch>
            <a:fillRect/>
          </a:stretch>
        </p:blipFill>
        <p:spPr>
          <a:xfrm>
            <a:off x="3764208" y="1767201"/>
            <a:ext cx="476976" cy="476976"/>
          </a:xfrm>
          <a:prstGeom prst="rect">
            <a:avLst/>
          </a:prstGeom>
        </p:spPr>
      </p:pic>
      <p:pic>
        <p:nvPicPr>
          <p:cNvPr id="28" name="Picture 27">
            <a:extLst>
              <a:ext uri="{FF2B5EF4-FFF2-40B4-BE49-F238E27FC236}">
                <a16:creationId xmlns:a16="http://schemas.microsoft.com/office/drawing/2014/main" id="{3545C97F-310F-E34F-95C0-FC532EB143A5}"/>
              </a:ext>
            </a:extLst>
          </p:cNvPr>
          <p:cNvPicPr>
            <a:picLocks noChangeAspect="1"/>
          </p:cNvPicPr>
          <p:nvPr/>
        </p:nvPicPr>
        <p:blipFill>
          <a:blip r:embed="rId7">
            <a:lum bright="100000"/>
          </a:blip>
          <a:stretch>
            <a:fillRect/>
          </a:stretch>
        </p:blipFill>
        <p:spPr>
          <a:xfrm>
            <a:off x="5234456" y="1762357"/>
            <a:ext cx="486664" cy="486664"/>
          </a:xfrm>
          <a:prstGeom prst="rect">
            <a:avLst/>
          </a:prstGeom>
        </p:spPr>
      </p:pic>
      <p:pic>
        <p:nvPicPr>
          <p:cNvPr id="31" name="Picture 30">
            <a:extLst>
              <a:ext uri="{FF2B5EF4-FFF2-40B4-BE49-F238E27FC236}">
                <a16:creationId xmlns:a16="http://schemas.microsoft.com/office/drawing/2014/main" id="{EADA007D-9D97-6A4E-9A1E-DF58C6B0F4A2}"/>
              </a:ext>
            </a:extLst>
          </p:cNvPr>
          <p:cNvPicPr>
            <a:picLocks noChangeAspect="1"/>
          </p:cNvPicPr>
          <p:nvPr/>
        </p:nvPicPr>
        <p:blipFill>
          <a:blip r:embed="rId8">
            <a:lum bright="100000"/>
          </a:blip>
          <a:stretch>
            <a:fillRect/>
          </a:stretch>
        </p:blipFill>
        <p:spPr>
          <a:xfrm>
            <a:off x="6676084" y="1720954"/>
            <a:ext cx="476766" cy="569471"/>
          </a:xfrm>
          <a:prstGeom prst="rect">
            <a:avLst/>
          </a:prstGeom>
        </p:spPr>
      </p:pic>
      <p:pic>
        <p:nvPicPr>
          <p:cNvPr id="32" name="Picture 31">
            <a:extLst>
              <a:ext uri="{FF2B5EF4-FFF2-40B4-BE49-F238E27FC236}">
                <a16:creationId xmlns:a16="http://schemas.microsoft.com/office/drawing/2014/main" id="{26ED8CAC-2170-0448-9F16-6BB65547DEC1}"/>
              </a:ext>
            </a:extLst>
          </p:cNvPr>
          <p:cNvPicPr>
            <a:picLocks noChangeAspect="1"/>
          </p:cNvPicPr>
          <p:nvPr/>
        </p:nvPicPr>
        <p:blipFill>
          <a:blip r:embed="rId9">
            <a:lum bright="100000"/>
          </a:blip>
          <a:stretch>
            <a:fillRect/>
          </a:stretch>
        </p:blipFill>
        <p:spPr>
          <a:xfrm>
            <a:off x="8215224" y="1721362"/>
            <a:ext cx="535204" cy="568654"/>
          </a:xfrm>
          <a:prstGeom prst="rect">
            <a:avLst/>
          </a:prstGeom>
        </p:spPr>
      </p:pic>
      <p:pic>
        <p:nvPicPr>
          <p:cNvPr id="34" name="Picture 33">
            <a:extLst>
              <a:ext uri="{FF2B5EF4-FFF2-40B4-BE49-F238E27FC236}">
                <a16:creationId xmlns:a16="http://schemas.microsoft.com/office/drawing/2014/main" id="{BC77AB17-A675-C346-BF51-207DC31D3230}"/>
              </a:ext>
            </a:extLst>
          </p:cNvPr>
          <p:cNvPicPr>
            <a:picLocks noChangeAspect="1"/>
          </p:cNvPicPr>
          <p:nvPr/>
        </p:nvPicPr>
        <p:blipFill>
          <a:blip r:embed="rId10">
            <a:lum bright="100000"/>
          </a:blip>
          <a:stretch>
            <a:fillRect/>
          </a:stretch>
        </p:blipFill>
        <p:spPr>
          <a:xfrm>
            <a:off x="9812802" y="1772052"/>
            <a:ext cx="792088" cy="467274"/>
          </a:xfrm>
          <a:prstGeom prst="rect">
            <a:avLst/>
          </a:prstGeom>
        </p:spPr>
      </p:pic>
      <p:pic>
        <p:nvPicPr>
          <p:cNvPr id="35" name="Picture 34">
            <a:extLst>
              <a:ext uri="{FF2B5EF4-FFF2-40B4-BE49-F238E27FC236}">
                <a16:creationId xmlns:a16="http://schemas.microsoft.com/office/drawing/2014/main" id="{A0D7B9F7-0BE5-8F4C-8359-B80228D5D4DD}"/>
              </a:ext>
            </a:extLst>
          </p:cNvPr>
          <p:cNvPicPr>
            <a:picLocks noChangeAspect="1"/>
          </p:cNvPicPr>
          <p:nvPr/>
        </p:nvPicPr>
        <p:blipFill>
          <a:blip r:embed="rId11">
            <a:lum bright="100000"/>
          </a:blip>
          <a:stretch>
            <a:fillRect/>
          </a:stretch>
        </p:blipFill>
        <p:spPr>
          <a:xfrm>
            <a:off x="742775" y="3128047"/>
            <a:ext cx="627926" cy="627926"/>
          </a:xfrm>
          <a:prstGeom prst="rect">
            <a:avLst/>
          </a:prstGeom>
        </p:spPr>
      </p:pic>
      <p:pic>
        <p:nvPicPr>
          <p:cNvPr id="36" name="Picture 35">
            <a:extLst>
              <a:ext uri="{FF2B5EF4-FFF2-40B4-BE49-F238E27FC236}">
                <a16:creationId xmlns:a16="http://schemas.microsoft.com/office/drawing/2014/main" id="{85A740C9-8BA5-FF45-BB7A-4BE9938711BF}"/>
              </a:ext>
            </a:extLst>
          </p:cNvPr>
          <p:cNvPicPr>
            <a:picLocks noChangeAspect="1"/>
          </p:cNvPicPr>
          <p:nvPr/>
        </p:nvPicPr>
        <p:blipFill>
          <a:blip r:embed="rId12">
            <a:lum bright="100000"/>
          </a:blip>
          <a:stretch>
            <a:fillRect/>
          </a:stretch>
        </p:blipFill>
        <p:spPr>
          <a:xfrm>
            <a:off x="2160822" y="3128046"/>
            <a:ext cx="627927" cy="627927"/>
          </a:xfrm>
          <a:prstGeom prst="rect">
            <a:avLst/>
          </a:prstGeom>
        </p:spPr>
      </p:pic>
      <p:pic>
        <p:nvPicPr>
          <p:cNvPr id="37" name="Picture 36">
            <a:extLst>
              <a:ext uri="{FF2B5EF4-FFF2-40B4-BE49-F238E27FC236}">
                <a16:creationId xmlns:a16="http://schemas.microsoft.com/office/drawing/2014/main" id="{C1DCB33D-8513-6E42-9EE5-B5448C760F53}"/>
              </a:ext>
            </a:extLst>
          </p:cNvPr>
          <p:cNvPicPr>
            <a:picLocks noChangeAspect="1"/>
          </p:cNvPicPr>
          <p:nvPr/>
        </p:nvPicPr>
        <p:blipFill>
          <a:blip r:embed="rId13">
            <a:lum bright="100000"/>
          </a:blip>
          <a:stretch>
            <a:fillRect/>
          </a:stretch>
        </p:blipFill>
        <p:spPr>
          <a:xfrm>
            <a:off x="3820564" y="3189199"/>
            <a:ext cx="364264" cy="505620"/>
          </a:xfrm>
          <a:prstGeom prst="rect">
            <a:avLst/>
          </a:prstGeom>
        </p:spPr>
      </p:pic>
      <p:pic>
        <p:nvPicPr>
          <p:cNvPr id="38" name="Picture 37">
            <a:extLst>
              <a:ext uri="{FF2B5EF4-FFF2-40B4-BE49-F238E27FC236}">
                <a16:creationId xmlns:a16="http://schemas.microsoft.com/office/drawing/2014/main" id="{A9A401F6-B434-A045-A529-6DA98F9BB894}"/>
              </a:ext>
            </a:extLst>
          </p:cNvPr>
          <p:cNvPicPr>
            <a:picLocks noChangeAspect="1"/>
          </p:cNvPicPr>
          <p:nvPr/>
        </p:nvPicPr>
        <p:blipFill>
          <a:blip r:embed="rId14">
            <a:lum bright="100000"/>
          </a:blip>
          <a:stretch>
            <a:fillRect/>
          </a:stretch>
        </p:blipFill>
        <p:spPr>
          <a:xfrm>
            <a:off x="5259613" y="3189198"/>
            <a:ext cx="454601" cy="566775"/>
          </a:xfrm>
          <a:prstGeom prst="rect">
            <a:avLst/>
          </a:prstGeom>
        </p:spPr>
      </p:pic>
      <p:pic>
        <p:nvPicPr>
          <p:cNvPr id="39" name="Picture 38">
            <a:extLst>
              <a:ext uri="{FF2B5EF4-FFF2-40B4-BE49-F238E27FC236}">
                <a16:creationId xmlns:a16="http://schemas.microsoft.com/office/drawing/2014/main" id="{252C2679-C0AD-2545-88B2-3FBDFD59CFBC}"/>
              </a:ext>
            </a:extLst>
          </p:cNvPr>
          <p:cNvPicPr>
            <a:picLocks noChangeAspect="1"/>
          </p:cNvPicPr>
          <p:nvPr/>
        </p:nvPicPr>
        <p:blipFill>
          <a:blip r:embed="rId15">
            <a:lum bright="100000"/>
          </a:blip>
          <a:stretch>
            <a:fillRect/>
          </a:stretch>
        </p:blipFill>
        <p:spPr>
          <a:xfrm>
            <a:off x="6583640" y="3128046"/>
            <a:ext cx="627927" cy="627927"/>
          </a:xfrm>
          <a:prstGeom prst="rect">
            <a:avLst/>
          </a:prstGeom>
        </p:spPr>
      </p:pic>
      <p:pic>
        <p:nvPicPr>
          <p:cNvPr id="40" name="Picture 39">
            <a:extLst>
              <a:ext uri="{FF2B5EF4-FFF2-40B4-BE49-F238E27FC236}">
                <a16:creationId xmlns:a16="http://schemas.microsoft.com/office/drawing/2014/main" id="{4FD2921A-3AD1-A84D-9212-38488ED183E3}"/>
              </a:ext>
            </a:extLst>
          </p:cNvPr>
          <p:cNvPicPr>
            <a:picLocks noChangeAspect="1"/>
          </p:cNvPicPr>
          <p:nvPr/>
        </p:nvPicPr>
        <p:blipFill>
          <a:blip r:embed="rId16">
            <a:lum bright="100000"/>
          </a:blip>
          <a:stretch>
            <a:fillRect/>
          </a:stretch>
        </p:blipFill>
        <p:spPr>
          <a:xfrm>
            <a:off x="8243786" y="3172149"/>
            <a:ext cx="444502" cy="583824"/>
          </a:xfrm>
          <a:prstGeom prst="rect">
            <a:avLst/>
          </a:prstGeom>
        </p:spPr>
      </p:pic>
      <p:pic>
        <p:nvPicPr>
          <p:cNvPr id="41" name="Picture 40">
            <a:extLst>
              <a:ext uri="{FF2B5EF4-FFF2-40B4-BE49-F238E27FC236}">
                <a16:creationId xmlns:a16="http://schemas.microsoft.com/office/drawing/2014/main" id="{8E0D5994-2185-834B-8B20-CAC19397BF75}"/>
              </a:ext>
            </a:extLst>
          </p:cNvPr>
          <p:cNvPicPr>
            <a:picLocks noChangeAspect="1"/>
          </p:cNvPicPr>
          <p:nvPr/>
        </p:nvPicPr>
        <p:blipFill>
          <a:blip r:embed="rId17">
            <a:lum bright="100000"/>
          </a:blip>
          <a:stretch>
            <a:fillRect/>
          </a:stretch>
        </p:blipFill>
        <p:spPr>
          <a:xfrm>
            <a:off x="9951671" y="3149736"/>
            <a:ext cx="514350" cy="628650"/>
          </a:xfrm>
          <a:prstGeom prst="rect">
            <a:avLst/>
          </a:prstGeom>
        </p:spPr>
      </p:pic>
      <p:pic>
        <p:nvPicPr>
          <p:cNvPr id="42" name="Picture 41">
            <a:extLst>
              <a:ext uri="{FF2B5EF4-FFF2-40B4-BE49-F238E27FC236}">
                <a16:creationId xmlns:a16="http://schemas.microsoft.com/office/drawing/2014/main" id="{F43CA8B7-35CC-7B40-BE43-993BBC565C27}"/>
              </a:ext>
            </a:extLst>
          </p:cNvPr>
          <p:cNvPicPr>
            <a:picLocks noChangeAspect="1"/>
          </p:cNvPicPr>
          <p:nvPr/>
        </p:nvPicPr>
        <p:blipFill>
          <a:blip r:embed="rId18">
            <a:lum bright="100000"/>
          </a:blip>
          <a:stretch>
            <a:fillRect/>
          </a:stretch>
        </p:blipFill>
        <p:spPr>
          <a:xfrm>
            <a:off x="757415" y="4725144"/>
            <a:ext cx="457170" cy="650340"/>
          </a:xfrm>
          <a:prstGeom prst="rect">
            <a:avLst/>
          </a:prstGeom>
        </p:spPr>
      </p:pic>
      <p:pic>
        <p:nvPicPr>
          <p:cNvPr id="44" name="Picture 43">
            <a:extLst>
              <a:ext uri="{FF2B5EF4-FFF2-40B4-BE49-F238E27FC236}">
                <a16:creationId xmlns:a16="http://schemas.microsoft.com/office/drawing/2014/main" id="{C84B9FE9-50C6-4140-8CBC-232BD0DEBB13}"/>
              </a:ext>
            </a:extLst>
          </p:cNvPr>
          <p:cNvPicPr>
            <a:picLocks noChangeAspect="1"/>
          </p:cNvPicPr>
          <p:nvPr/>
        </p:nvPicPr>
        <p:blipFill>
          <a:blip r:embed="rId19">
            <a:lum bright="100000"/>
          </a:blip>
          <a:stretch>
            <a:fillRect/>
          </a:stretch>
        </p:blipFill>
        <p:spPr>
          <a:xfrm>
            <a:off x="2051434" y="4694130"/>
            <a:ext cx="661629" cy="661629"/>
          </a:xfrm>
          <a:prstGeom prst="rect">
            <a:avLst/>
          </a:prstGeom>
        </p:spPr>
      </p:pic>
      <p:pic>
        <p:nvPicPr>
          <p:cNvPr id="45" name="Picture 44">
            <a:extLst>
              <a:ext uri="{FF2B5EF4-FFF2-40B4-BE49-F238E27FC236}">
                <a16:creationId xmlns:a16="http://schemas.microsoft.com/office/drawing/2014/main" id="{62BED578-EE6A-0A46-9AF9-C1C1D4D78A37}"/>
              </a:ext>
            </a:extLst>
          </p:cNvPr>
          <p:cNvPicPr>
            <a:picLocks noChangeAspect="1"/>
          </p:cNvPicPr>
          <p:nvPr/>
        </p:nvPicPr>
        <p:blipFill>
          <a:blip r:embed="rId20">
            <a:lum bright="100000"/>
          </a:blip>
          <a:stretch>
            <a:fillRect/>
          </a:stretch>
        </p:blipFill>
        <p:spPr>
          <a:xfrm>
            <a:off x="3593748" y="4834285"/>
            <a:ext cx="817896" cy="381317"/>
          </a:xfrm>
          <a:prstGeom prst="rect">
            <a:avLst/>
          </a:prstGeom>
        </p:spPr>
      </p:pic>
    </p:spTree>
    <p:extLst>
      <p:ext uri="{BB962C8B-B14F-4D97-AF65-F5344CB8AC3E}">
        <p14:creationId xmlns:p14="http://schemas.microsoft.com/office/powerpoint/2010/main" val="248674832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14704" name="Picture 114703">
            <a:extLst>
              <a:ext uri="{FF2B5EF4-FFF2-40B4-BE49-F238E27FC236}">
                <a16:creationId xmlns:a16="http://schemas.microsoft.com/office/drawing/2014/main" id="{FAADBB6E-13BB-514C-9582-9E6F1ECF8B3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21694" y="4737392"/>
            <a:ext cx="721745" cy="729643"/>
          </a:xfrm>
          <a:prstGeom prst="rect">
            <a:avLst/>
          </a:prstGeom>
        </p:spPr>
      </p:pic>
      <p:pic>
        <p:nvPicPr>
          <p:cNvPr id="8" name="Picture 7">
            <a:extLst>
              <a:ext uri="{FF2B5EF4-FFF2-40B4-BE49-F238E27FC236}">
                <a16:creationId xmlns:a16="http://schemas.microsoft.com/office/drawing/2014/main" id="{9831CBDD-9E59-7044-A31C-754F7A7CB9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94684" y="1623457"/>
            <a:ext cx="732233" cy="634819"/>
          </a:xfrm>
          <a:prstGeom prst="rect">
            <a:avLst/>
          </a:prstGeom>
        </p:spPr>
      </p:pic>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4</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5A63ED5-5585-B847-9EFB-988435B8736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1898" y="1565006"/>
            <a:ext cx="591355" cy="751723"/>
          </a:xfrm>
          <a:prstGeom prst="rect">
            <a:avLst/>
          </a:prstGeom>
        </p:spPr>
      </p:pic>
      <p:pic>
        <p:nvPicPr>
          <p:cNvPr id="20" name="Picture 19">
            <a:extLst>
              <a:ext uri="{FF2B5EF4-FFF2-40B4-BE49-F238E27FC236}">
                <a16:creationId xmlns:a16="http://schemas.microsoft.com/office/drawing/2014/main" id="{A9A06BC7-6691-C64F-A463-4EEC12FC9C8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629872" y="1618855"/>
            <a:ext cx="636790" cy="697873"/>
          </a:xfrm>
          <a:prstGeom prst="rect">
            <a:avLst/>
          </a:prstGeom>
        </p:spPr>
      </p:pic>
      <p:pic>
        <p:nvPicPr>
          <p:cNvPr id="23" name="Picture 22">
            <a:extLst>
              <a:ext uri="{FF2B5EF4-FFF2-40B4-BE49-F238E27FC236}">
                <a16:creationId xmlns:a16="http://schemas.microsoft.com/office/drawing/2014/main" id="{8A1D1F21-27B9-154B-9595-6DEFEF4E62D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081790" y="1705920"/>
            <a:ext cx="587304" cy="523743"/>
          </a:xfrm>
          <a:prstGeom prst="rect">
            <a:avLst/>
          </a:prstGeom>
        </p:spPr>
      </p:pic>
      <p:pic>
        <p:nvPicPr>
          <p:cNvPr id="25" name="Picture 24">
            <a:extLst>
              <a:ext uri="{FF2B5EF4-FFF2-40B4-BE49-F238E27FC236}">
                <a16:creationId xmlns:a16="http://schemas.microsoft.com/office/drawing/2014/main" id="{CDDC77E9-72ED-994E-9C11-717D5082F31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481743" y="1652447"/>
            <a:ext cx="683734" cy="632048"/>
          </a:xfrm>
          <a:prstGeom prst="rect">
            <a:avLst/>
          </a:prstGeom>
        </p:spPr>
      </p:pic>
      <p:pic>
        <p:nvPicPr>
          <p:cNvPr id="43" name="Picture 42">
            <a:extLst>
              <a:ext uri="{FF2B5EF4-FFF2-40B4-BE49-F238E27FC236}">
                <a16:creationId xmlns:a16="http://schemas.microsoft.com/office/drawing/2014/main" id="{81B7E4DC-2632-7E42-93B6-0AFBEEF3D34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7978126" y="1673211"/>
            <a:ext cx="659658" cy="579177"/>
          </a:xfrm>
          <a:prstGeom prst="rect">
            <a:avLst/>
          </a:prstGeom>
        </p:spPr>
      </p:pic>
      <p:pic>
        <p:nvPicPr>
          <p:cNvPr id="46" name="Picture 45">
            <a:extLst>
              <a:ext uri="{FF2B5EF4-FFF2-40B4-BE49-F238E27FC236}">
                <a16:creationId xmlns:a16="http://schemas.microsoft.com/office/drawing/2014/main" id="{48839ECF-5367-BD4B-B9BF-38A685E89502}"/>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448250" y="1651678"/>
            <a:ext cx="672154" cy="600710"/>
          </a:xfrm>
          <a:prstGeom prst="rect">
            <a:avLst/>
          </a:prstGeom>
        </p:spPr>
      </p:pic>
      <p:pic>
        <p:nvPicPr>
          <p:cNvPr id="49" name="Picture 48">
            <a:extLst>
              <a:ext uri="{FF2B5EF4-FFF2-40B4-BE49-F238E27FC236}">
                <a16:creationId xmlns:a16="http://schemas.microsoft.com/office/drawing/2014/main" id="{636542B0-4F89-D047-8DA5-F84EEAAA76E0}"/>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87930" y="3162187"/>
            <a:ext cx="578287" cy="741893"/>
          </a:xfrm>
          <a:prstGeom prst="rect">
            <a:avLst/>
          </a:prstGeom>
        </p:spPr>
      </p:pic>
      <p:pic>
        <p:nvPicPr>
          <p:cNvPr id="61" name="Picture 60">
            <a:extLst>
              <a:ext uri="{FF2B5EF4-FFF2-40B4-BE49-F238E27FC236}">
                <a16:creationId xmlns:a16="http://schemas.microsoft.com/office/drawing/2014/main" id="{6F833861-65DB-A04C-A798-24691CEA87B9}"/>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30235" y="3191866"/>
            <a:ext cx="739380" cy="737770"/>
          </a:xfrm>
          <a:prstGeom prst="rect">
            <a:avLst/>
          </a:prstGeom>
        </p:spPr>
      </p:pic>
      <p:pic>
        <p:nvPicPr>
          <p:cNvPr id="63" name="Picture 62">
            <a:extLst>
              <a:ext uri="{FF2B5EF4-FFF2-40B4-BE49-F238E27FC236}">
                <a16:creationId xmlns:a16="http://schemas.microsoft.com/office/drawing/2014/main" id="{50D42161-A968-354A-8A65-84E5A3449137}"/>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3575290" y="3157094"/>
            <a:ext cx="745953" cy="741067"/>
          </a:xfrm>
          <a:prstGeom prst="rect">
            <a:avLst/>
          </a:prstGeom>
        </p:spPr>
      </p:pic>
      <p:pic>
        <p:nvPicPr>
          <p:cNvPr id="114689" name="Picture 114688">
            <a:extLst>
              <a:ext uri="{FF2B5EF4-FFF2-40B4-BE49-F238E27FC236}">
                <a16:creationId xmlns:a16="http://schemas.microsoft.com/office/drawing/2014/main" id="{8378607A-CEDE-4849-949A-3C5ED65F0387}"/>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5010291" y="3157945"/>
            <a:ext cx="739363" cy="739363"/>
          </a:xfrm>
          <a:prstGeom prst="rect">
            <a:avLst/>
          </a:prstGeom>
        </p:spPr>
      </p:pic>
      <p:pic>
        <p:nvPicPr>
          <p:cNvPr id="114694" name="Picture 114693">
            <a:extLst>
              <a:ext uri="{FF2B5EF4-FFF2-40B4-BE49-F238E27FC236}">
                <a16:creationId xmlns:a16="http://schemas.microsoft.com/office/drawing/2014/main" id="{6E47368D-AC2C-7F46-AC75-BD39832C1736}"/>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7982123" y="3229466"/>
            <a:ext cx="602437" cy="663554"/>
          </a:xfrm>
          <a:prstGeom prst="rect">
            <a:avLst/>
          </a:prstGeom>
        </p:spPr>
      </p:pic>
      <p:pic>
        <p:nvPicPr>
          <p:cNvPr id="114692" name="Picture 114691">
            <a:extLst>
              <a:ext uri="{FF2B5EF4-FFF2-40B4-BE49-F238E27FC236}">
                <a16:creationId xmlns:a16="http://schemas.microsoft.com/office/drawing/2014/main" id="{03653A14-B834-4142-B3D9-0F83708697F2}"/>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458976" y="3199075"/>
            <a:ext cx="732335" cy="740472"/>
          </a:xfrm>
          <a:prstGeom prst="rect">
            <a:avLst/>
          </a:prstGeom>
        </p:spPr>
      </p:pic>
      <p:pic>
        <p:nvPicPr>
          <p:cNvPr id="114696" name="Picture 114695">
            <a:extLst>
              <a:ext uri="{FF2B5EF4-FFF2-40B4-BE49-F238E27FC236}">
                <a16:creationId xmlns:a16="http://schemas.microsoft.com/office/drawing/2014/main" id="{3375AA58-435A-1C48-A6F5-0220CE1B13DE}"/>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616402" y="3211831"/>
            <a:ext cx="349273" cy="687961"/>
          </a:xfrm>
          <a:prstGeom prst="rect">
            <a:avLst/>
          </a:prstGeom>
        </p:spPr>
      </p:pic>
      <p:pic>
        <p:nvPicPr>
          <p:cNvPr id="114700" name="Picture 114699">
            <a:extLst>
              <a:ext uri="{FF2B5EF4-FFF2-40B4-BE49-F238E27FC236}">
                <a16:creationId xmlns:a16="http://schemas.microsoft.com/office/drawing/2014/main" id="{C54F309B-8553-4444-A78D-EB260F3C60B1}"/>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2053722" y="4720389"/>
            <a:ext cx="745609" cy="748886"/>
          </a:xfrm>
          <a:prstGeom prst="rect">
            <a:avLst/>
          </a:prstGeom>
        </p:spPr>
      </p:pic>
      <p:pic>
        <p:nvPicPr>
          <p:cNvPr id="114702" name="Picture 114701">
            <a:extLst>
              <a:ext uri="{FF2B5EF4-FFF2-40B4-BE49-F238E27FC236}">
                <a16:creationId xmlns:a16="http://schemas.microsoft.com/office/drawing/2014/main" id="{40E6137F-21CB-9B4A-B151-EE199FCAC9BF}"/>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3563356" y="4703107"/>
            <a:ext cx="775690" cy="775690"/>
          </a:xfrm>
          <a:prstGeom prst="rect">
            <a:avLst/>
          </a:prstGeom>
        </p:spPr>
      </p:pic>
      <p:pic>
        <p:nvPicPr>
          <p:cNvPr id="86" name="Picture 85">
            <a:extLst>
              <a:ext uri="{FF2B5EF4-FFF2-40B4-BE49-F238E27FC236}">
                <a16:creationId xmlns:a16="http://schemas.microsoft.com/office/drawing/2014/main" id="{B82E5A41-016B-544D-A581-3B54080AE8D5}"/>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668592" y="4714370"/>
            <a:ext cx="616257" cy="764428"/>
          </a:xfrm>
          <a:prstGeom prst="rect">
            <a:avLst/>
          </a:prstGeom>
        </p:spPr>
      </p:pic>
      <p:pic>
        <p:nvPicPr>
          <p:cNvPr id="24" name="Picture 37"/>
          <p:cNvPicPr>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bwMode="auto">
          <a:xfrm rot="10800000" flipH="1" flipV="1">
            <a:off x="6500998" y="4794244"/>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rot="10800000" flipH="1" flipV="1">
            <a:off x="9467188" y="4767102"/>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8"/>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rot="10800000" flipH="1" flipV="1">
            <a:off x="10917391" y="1634563"/>
            <a:ext cx="6477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4"/>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rot="10800000" flipH="1" flipV="1">
            <a:off x="7991095" y="4778364"/>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p:cNvPicPr>
            <a:picLocks noChangeAspect="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11044513" y="4778364"/>
            <a:ext cx="584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9"/>
          <p:cNvPicPr>
            <a:picLocks noChangeAspect="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11009651" y="3236901"/>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873530D-33C7-934F-ADA2-88647DE2E6FE}"/>
              </a:ext>
            </a:extLst>
          </p:cNvPr>
          <p:cNvSpPr txBox="1"/>
          <p:nvPr/>
        </p:nvSpPr>
        <p:spPr>
          <a:xfrm>
            <a:off x="5256286" y="4674946"/>
            <a:ext cx="0" cy="0"/>
          </a:xfrm>
          <a:prstGeom prst="rect">
            <a:avLst/>
          </a:prstGeom>
          <a:noFill/>
        </p:spPr>
        <p:txBody>
          <a:bodyPr wrap="none" lIns="0" tIns="0" rIns="0" bIns="0" rtlCol="0">
            <a:noAutofit/>
          </a:bodyPr>
          <a:lstStyle/>
          <a:p>
            <a:pPr>
              <a:lnSpc>
                <a:spcPct val="90000"/>
              </a:lnSpc>
            </a:pPr>
            <a:endParaRPr lang="en-US" dirty="0"/>
          </a:p>
        </p:txBody>
      </p:sp>
      <p:sp>
        <p:nvSpPr>
          <p:cNvPr id="32" name="TextBox 31">
            <a:extLst>
              <a:ext uri="{FF2B5EF4-FFF2-40B4-BE49-F238E27FC236}">
                <a16:creationId xmlns:a16="http://schemas.microsoft.com/office/drawing/2014/main" id="{ED3509E9-941D-5240-A01E-F9BD03993AA4}"/>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solidFill>
                  <a:schemeClr val="bg1"/>
                </a:solidFill>
                <a:effectLst/>
                <a:uLnTx/>
                <a:uFillTx/>
                <a:latin typeface="Arial" charset="0"/>
                <a:ea typeface="+mn-ea"/>
                <a:cs typeface="+mn-cs"/>
              </a:rPr>
              <a:t>ARROWS &amp; FLOW</a:t>
            </a:r>
          </a:p>
        </p:txBody>
      </p:sp>
    </p:spTree>
    <p:extLst>
      <p:ext uri="{BB962C8B-B14F-4D97-AF65-F5344CB8AC3E}">
        <p14:creationId xmlns:p14="http://schemas.microsoft.com/office/powerpoint/2010/main" val="224415817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D2C642-4D89-0745-AF33-CA6C29C35A61}"/>
              </a:ext>
            </a:extLst>
          </p:cNvPr>
          <p:cNvPicPr>
            <a:picLocks noChangeAspect="1"/>
          </p:cNvPicPr>
          <p:nvPr/>
        </p:nvPicPr>
        <p:blipFill>
          <a:blip r:embed="rId3"/>
          <a:stretch>
            <a:fillRect/>
          </a:stretch>
        </p:blipFill>
        <p:spPr>
          <a:xfrm>
            <a:off x="6501534" y="1649762"/>
            <a:ext cx="633964" cy="633964"/>
          </a:xfrm>
          <a:prstGeom prst="rect">
            <a:avLst/>
          </a:prstGeom>
        </p:spPr>
      </p:pic>
      <p:pic>
        <p:nvPicPr>
          <p:cNvPr id="10" name="Picture 9">
            <a:extLst>
              <a:ext uri="{FF2B5EF4-FFF2-40B4-BE49-F238E27FC236}">
                <a16:creationId xmlns:a16="http://schemas.microsoft.com/office/drawing/2014/main" id="{93449AF0-CBB3-1B4D-84BD-315ABD29C2CD}"/>
              </a:ext>
            </a:extLst>
          </p:cNvPr>
          <p:cNvPicPr>
            <a:picLocks noChangeAspect="1"/>
          </p:cNvPicPr>
          <p:nvPr/>
        </p:nvPicPr>
        <p:blipFill>
          <a:blip r:embed="rId4"/>
          <a:stretch>
            <a:fillRect/>
          </a:stretch>
        </p:blipFill>
        <p:spPr>
          <a:xfrm>
            <a:off x="5060654" y="1649762"/>
            <a:ext cx="627220" cy="633964"/>
          </a:xfrm>
          <a:prstGeom prst="rect">
            <a:avLst/>
          </a:prstGeom>
        </p:spPr>
      </p:pic>
      <p:pic>
        <p:nvPicPr>
          <p:cNvPr id="8" name="Picture 7">
            <a:extLst>
              <a:ext uri="{FF2B5EF4-FFF2-40B4-BE49-F238E27FC236}">
                <a16:creationId xmlns:a16="http://schemas.microsoft.com/office/drawing/2014/main" id="{0DDD1A4E-7F65-0242-A053-51B5C293A583}"/>
              </a:ext>
            </a:extLst>
          </p:cNvPr>
          <p:cNvPicPr>
            <a:picLocks noChangeAspect="1"/>
          </p:cNvPicPr>
          <p:nvPr/>
        </p:nvPicPr>
        <p:blipFill>
          <a:blip r:embed="rId5"/>
          <a:stretch>
            <a:fillRect/>
          </a:stretch>
        </p:blipFill>
        <p:spPr>
          <a:xfrm>
            <a:off x="3631526" y="1649762"/>
            <a:ext cx="635426" cy="635426"/>
          </a:xfrm>
          <a:prstGeom prst="rect">
            <a:avLst/>
          </a:prstGeom>
        </p:spPr>
      </p:pic>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Box 31">
            <a:extLst>
              <a:ext uri="{FF2B5EF4-FFF2-40B4-BE49-F238E27FC236}">
                <a16:creationId xmlns:a16="http://schemas.microsoft.com/office/drawing/2014/main" id="{61B696B9-71DA-234D-928A-A10F4675EEDA}"/>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CURRENCY &amp; FINANCE</a:t>
            </a:r>
          </a:p>
        </p:txBody>
      </p:sp>
      <p:pic>
        <p:nvPicPr>
          <p:cNvPr id="6" name="Picture 5">
            <a:extLst>
              <a:ext uri="{FF2B5EF4-FFF2-40B4-BE49-F238E27FC236}">
                <a16:creationId xmlns:a16="http://schemas.microsoft.com/office/drawing/2014/main" id="{386F269D-13EC-5843-BFEC-ACB826FC1AD4}"/>
              </a:ext>
            </a:extLst>
          </p:cNvPr>
          <p:cNvPicPr>
            <a:picLocks noChangeAspect="1"/>
          </p:cNvPicPr>
          <p:nvPr/>
        </p:nvPicPr>
        <p:blipFill>
          <a:blip r:embed="rId6"/>
          <a:stretch>
            <a:fillRect/>
          </a:stretch>
        </p:blipFill>
        <p:spPr>
          <a:xfrm>
            <a:off x="608013" y="1649762"/>
            <a:ext cx="743024" cy="666966"/>
          </a:xfrm>
          <a:prstGeom prst="rect">
            <a:avLst/>
          </a:prstGeom>
        </p:spPr>
      </p:pic>
      <p:pic>
        <p:nvPicPr>
          <p:cNvPr id="7" name="Picture 6">
            <a:extLst>
              <a:ext uri="{FF2B5EF4-FFF2-40B4-BE49-F238E27FC236}">
                <a16:creationId xmlns:a16="http://schemas.microsoft.com/office/drawing/2014/main" id="{ACCEC0AB-3140-1040-8BCA-29093A389CE1}"/>
              </a:ext>
            </a:extLst>
          </p:cNvPr>
          <p:cNvPicPr>
            <a:picLocks noChangeAspect="1"/>
          </p:cNvPicPr>
          <p:nvPr/>
        </p:nvPicPr>
        <p:blipFill>
          <a:blip r:embed="rId7"/>
          <a:stretch>
            <a:fillRect/>
          </a:stretch>
        </p:blipFill>
        <p:spPr>
          <a:xfrm>
            <a:off x="2079781" y="1649762"/>
            <a:ext cx="652527" cy="645658"/>
          </a:xfrm>
          <a:prstGeom prst="rect">
            <a:avLst/>
          </a:prstGeom>
        </p:spPr>
      </p:pic>
      <p:pic>
        <p:nvPicPr>
          <p:cNvPr id="12" name="Picture 11">
            <a:extLst>
              <a:ext uri="{FF2B5EF4-FFF2-40B4-BE49-F238E27FC236}">
                <a16:creationId xmlns:a16="http://schemas.microsoft.com/office/drawing/2014/main" id="{16D94A02-7685-4E40-8295-C1730225F097}"/>
              </a:ext>
            </a:extLst>
          </p:cNvPr>
          <p:cNvPicPr>
            <a:picLocks noChangeAspect="1"/>
          </p:cNvPicPr>
          <p:nvPr/>
        </p:nvPicPr>
        <p:blipFill>
          <a:blip r:embed="rId8"/>
          <a:stretch>
            <a:fillRect/>
          </a:stretch>
        </p:blipFill>
        <p:spPr>
          <a:xfrm>
            <a:off x="7946253" y="1599974"/>
            <a:ext cx="695446" cy="695446"/>
          </a:xfrm>
          <a:prstGeom prst="rect">
            <a:avLst/>
          </a:prstGeom>
        </p:spPr>
      </p:pic>
      <p:pic>
        <p:nvPicPr>
          <p:cNvPr id="14" name="Picture 13">
            <a:extLst>
              <a:ext uri="{FF2B5EF4-FFF2-40B4-BE49-F238E27FC236}">
                <a16:creationId xmlns:a16="http://schemas.microsoft.com/office/drawing/2014/main" id="{B0B737AD-D225-F146-A03C-5B7DA4BE8CC9}"/>
              </a:ext>
            </a:extLst>
          </p:cNvPr>
          <p:cNvPicPr>
            <a:picLocks noChangeAspect="1"/>
          </p:cNvPicPr>
          <p:nvPr/>
        </p:nvPicPr>
        <p:blipFill>
          <a:blip r:embed="rId9"/>
          <a:stretch>
            <a:fillRect/>
          </a:stretch>
        </p:blipFill>
        <p:spPr>
          <a:xfrm>
            <a:off x="9515050" y="1649762"/>
            <a:ext cx="543398" cy="633964"/>
          </a:xfrm>
          <a:prstGeom prst="rect">
            <a:avLst/>
          </a:prstGeom>
        </p:spPr>
      </p:pic>
      <p:pic>
        <p:nvPicPr>
          <p:cNvPr id="15" name="Picture 14">
            <a:extLst>
              <a:ext uri="{FF2B5EF4-FFF2-40B4-BE49-F238E27FC236}">
                <a16:creationId xmlns:a16="http://schemas.microsoft.com/office/drawing/2014/main" id="{B5DC574A-7314-F144-B6FA-6EF3C7CF5B25}"/>
              </a:ext>
            </a:extLst>
          </p:cNvPr>
          <p:cNvPicPr>
            <a:picLocks noChangeAspect="1"/>
          </p:cNvPicPr>
          <p:nvPr/>
        </p:nvPicPr>
        <p:blipFill>
          <a:blip r:embed="rId10"/>
          <a:stretch>
            <a:fillRect/>
          </a:stretch>
        </p:blipFill>
        <p:spPr>
          <a:xfrm>
            <a:off x="642939" y="3220440"/>
            <a:ext cx="668908" cy="626212"/>
          </a:xfrm>
          <a:prstGeom prst="rect">
            <a:avLst/>
          </a:prstGeom>
        </p:spPr>
      </p:pic>
      <p:pic>
        <p:nvPicPr>
          <p:cNvPr id="16" name="Picture 15">
            <a:extLst>
              <a:ext uri="{FF2B5EF4-FFF2-40B4-BE49-F238E27FC236}">
                <a16:creationId xmlns:a16="http://schemas.microsoft.com/office/drawing/2014/main" id="{3AD798DC-4125-E14A-B1B7-754C2D16EFFB}"/>
              </a:ext>
            </a:extLst>
          </p:cNvPr>
          <p:cNvPicPr>
            <a:picLocks noChangeAspect="1"/>
          </p:cNvPicPr>
          <p:nvPr/>
        </p:nvPicPr>
        <p:blipFill>
          <a:blip r:embed="rId11"/>
          <a:stretch>
            <a:fillRect/>
          </a:stretch>
        </p:blipFill>
        <p:spPr>
          <a:xfrm>
            <a:off x="2092938" y="3220440"/>
            <a:ext cx="626212" cy="626212"/>
          </a:xfrm>
          <a:prstGeom prst="rect">
            <a:avLst/>
          </a:prstGeom>
        </p:spPr>
      </p:pic>
      <p:pic>
        <p:nvPicPr>
          <p:cNvPr id="18" name="Picture 17">
            <a:extLst>
              <a:ext uri="{FF2B5EF4-FFF2-40B4-BE49-F238E27FC236}">
                <a16:creationId xmlns:a16="http://schemas.microsoft.com/office/drawing/2014/main" id="{D694AFF0-F2F9-B643-94F0-EB9EFBE10DD9}"/>
              </a:ext>
            </a:extLst>
          </p:cNvPr>
          <p:cNvPicPr>
            <a:picLocks noChangeAspect="1"/>
          </p:cNvPicPr>
          <p:nvPr/>
        </p:nvPicPr>
        <p:blipFill>
          <a:blip r:embed="rId12"/>
          <a:stretch>
            <a:fillRect/>
          </a:stretch>
        </p:blipFill>
        <p:spPr>
          <a:xfrm>
            <a:off x="3636133" y="3220440"/>
            <a:ext cx="626212" cy="626212"/>
          </a:xfrm>
          <a:prstGeom prst="rect">
            <a:avLst/>
          </a:prstGeom>
        </p:spPr>
      </p:pic>
      <p:pic>
        <p:nvPicPr>
          <p:cNvPr id="19" name="Picture 18">
            <a:extLst>
              <a:ext uri="{FF2B5EF4-FFF2-40B4-BE49-F238E27FC236}">
                <a16:creationId xmlns:a16="http://schemas.microsoft.com/office/drawing/2014/main" id="{AD2A0F17-2236-F346-A970-703040CD1D15}"/>
              </a:ext>
            </a:extLst>
          </p:cNvPr>
          <p:cNvPicPr>
            <a:picLocks noChangeAspect="1"/>
          </p:cNvPicPr>
          <p:nvPr/>
        </p:nvPicPr>
        <p:blipFill>
          <a:blip r:embed="rId13"/>
          <a:stretch>
            <a:fillRect/>
          </a:stretch>
        </p:blipFill>
        <p:spPr>
          <a:xfrm>
            <a:off x="5060654" y="3220440"/>
            <a:ext cx="626212" cy="626212"/>
          </a:xfrm>
          <a:prstGeom prst="rect">
            <a:avLst/>
          </a:prstGeom>
        </p:spPr>
      </p:pic>
      <p:pic>
        <p:nvPicPr>
          <p:cNvPr id="20" name="Picture 19">
            <a:extLst>
              <a:ext uri="{FF2B5EF4-FFF2-40B4-BE49-F238E27FC236}">
                <a16:creationId xmlns:a16="http://schemas.microsoft.com/office/drawing/2014/main" id="{A4AE1FB2-1808-A24B-93FE-9A61DE2A43A9}"/>
              </a:ext>
            </a:extLst>
          </p:cNvPr>
          <p:cNvPicPr>
            <a:picLocks noChangeAspect="1"/>
          </p:cNvPicPr>
          <p:nvPr/>
        </p:nvPicPr>
        <p:blipFill>
          <a:blip r:embed="rId14"/>
          <a:stretch>
            <a:fillRect/>
          </a:stretch>
        </p:blipFill>
        <p:spPr>
          <a:xfrm>
            <a:off x="6505410" y="3220440"/>
            <a:ext cx="626212" cy="626212"/>
          </a:xfrm>
          <a:prstGeom prst="rect">
            <a:avLst/>
          </a:prstGeom>
        </p:spPr>
      </p:pic>
      <p:pic>
        <p:nvPicPr>
          <p:cNvPr id="22" name="Picture 21">
            <a:extLst>
              <a:ext uri="{FF2B5EF4-FFF2-40B4-BE49-F238E27FC236}">
                <a16:creationId xmlns:a16="http://schemas.microsoft.com/office/drawing/2014/main" id="{166DF705-3507-FB43-A630-3C9FD10FE419}"/>
              </a:ext>
            </a:extLst>
          </p:cNvPr>
          <p:cNvPicPr>
            <a:picLocks noChangeAspect="1"/>
          </p:cNvPicPr>
          <p:nvPr/>
        </p:nvPicPr>
        <p:blipFill>
          <a:blip r:embed="rId15"/>
          <a:stretch>
            <a:fillRect/>
          </a:stretch>
        </p:blipFill>
        <p:spPr>
          <a:xfrm>
            <a:off x="8002203" y="3221562"/>
            <a:ext cx="625090" cy="625090"/>
          </a:xfrm>
          <a:prstGeom prst="rect">
            <a:avLst/>
          </a:prstGeom>
        </p:spPr>
      </p:pic>
      <p:pic>
        <p:nvPicPr>
          <p:cNvPr id="23" name="Picture 22">
            <a:extLst>
              <a:ext uri="{FF2B5EF4-FFF2-40B4-BE49-F238E27FC236}">
                <a16:creationId xmlns:a16="http://schemas.microsoft.com/office/drawing/2014/main" id="{3088F746-17F1-814D-A61D-DB13947575C5}"/>
              </a:ext>
            </a:extLst>
          </p:cNvPr>
          <p:cNvPicPr>
            <a:picLocks noChangeAspect="1"/>
          </p:cNvPicPr>
          <p:nvPr/>
        </p:nvPicPr>
        <p:blipFill>
          <a:blip r:embed="rId16"/>
          <a:stretch>
            <a:fillRect/>
          </a:stretch>
        </p:blipFill>
        <p:spPr>
          <a:xfrm>
            <a:off x="3667795" y="4781844"/>
            <a:ext cx="562887" cy="626212"/>
          </a:xfrm>
          <a:prstGeom prst="rect">
            <a:avLst/>
          </a:prstGeom>
        </p:spPr>
      </p:pic>
      <p:pic>
        <p:nvPicPr>
          <p:cNvPr id="36" name="Picture 35">
            <a:extLst>
              <a:ext uri="{FF2B5EF4-FFF2-40B4-BE49-F238E27FC236}">
                <a16:creationId xmlns:a16="http://schemas.microsoft.com/office/drawing/2014/main" id="{D57D84F1-273B-3C4B-B05C-EFC548333311}"/>
              </a:ext>
            </a:extLst>
          </p:cNvPr>
          <p:cNvPicPr>
            <a:picLocks noChangeAspect="1"/>
          </p:cNvPicPr>
          <p:nvPr/>
        </p:nvPicPr>
        <p:blipFill>
          <a:blip r:embed="rId17"/>
          <a:stretch>
            <a:fillRect/>
          </a:stretch>
        </p:blipFill>
        <p:spPr>
          <a:xfrm>
            <a:off x="595223" y="4756427"/>
            <a:ext cx="730939" cy="670027"/>
          </a:xfrm>
          <a:prstGeom prst="rect">
            <a:avLst/>
          </a:prstGeom>
        </p:spPr>
      </p:pic>
      <p:pic>
        <p:nvPicPr>
          <p:cNvPr id="37" name="Picture 36">
            <a:extLst>
              <a:ext uri="{FF2B5EF4-FFF2-40B4-BE49-F238E27FC236}">
                <a16:creationId xmlns:a16="http://schemas.microsoft.com/office/drawing/2014/main" id="{C3F3195D-8F01-554A-B2C9-455B4FAB2A0F}"/>
              </a:ext>
            </a:extLst>
          </p:cNvPr>
          <p:cNvPicPr>
            <a:picLocks noChangeAspect="1"/>
          </p:cNvPicPr>
          <p:nvPr/>
        </p:nvPicPr>
        <p:blipFill>
          <a:blip r:embed="rId18"/>
          <a:stretch>
            <a:fillRect/>
          </a:stretch>
        </p:blipFill>
        <p:spPr>
          <a:xfrm>
            <a:off x="2144077" y="4784194"/>
            <a:ext cx="523933" cy="617972"/>
          </a:xfrm>
          <a:prstGeom prst="rect">
            <a:avLst/>
          </a:prstGeom>
        </p:spPr>
      </p:pic>
      <p:pic>
        <p:nvPicPr>
          <p:cNvPr id="5" name="Picture 4">
            <a:extLst>
              <a:ext uri="{FF2B5EF4-FFF2-40B4-BE49-F238E27FC236}">
                <a16:creationId xmlns:a16="http://schemas.microsoft.com/office/drawing/2014/main" id="{997DB2E4-B264-934B-A5B3-AF3F8F85A980}"/>
              </a:ext>
            </a:extLst>
          </p:cNvPr>
          <p:cNvPicPr>
            <a:picLocks noChangeAspect="1"/>
          </p:cNvPicPr>
          <p:nvPr/>
        </p:nvPicPr>
        <p:blipFill>
          <a:blip r:embed="rId19"/>
          <a:stretch>
            <a:fillRect/>
          </a:stretch>
        </p:blipFill>
        <p:spPr>
          <a:xfrm>
            <a:off x="9430873" y="3220440"/>
            <a:ext cx="627575" cy="627575"/>
          </a:xfrm>
          <a:prstGeom prst="rect">
            <a:avLst/>
          </a:prstGeom>
        </p:spPr>
      </p:pic>
      <p:pic>
        <p:nvPicPr>
          <p:cNvPr id="9" name="Picture 8">
            <a:extLst>
              <a:ext uri="{FF2B5EF4-FFF2-40B4-BE49-F238E27FC236}">
                <a16:creationId xmlns:a16="http://schemas.microsoft.com/office/drawing/2014/main" id="{EEA2226A-7681-2445-AC73-C32CEC9C3496}"/>
              </a:ext>
            </a:extLst>
          </p:cNvPr>
          <p:cNvPicPr>
            <a:picLocks noChangeAspect="1"/>
          </p:cNvPicPr>
          <p:nvPr/>
        </p:nvPicPr>
        <p:blipFill>
          <a:blip r:embed="rId20"/>
          <a:stretch>
            <a:fillRect/>
          </a:stretch>
        </p:blipFill>
        <p:spPr>
          <a:xfrm>
            <a:off x="5009643" y="4756427"/>
            <a:ext cx="730254" cy="670027"/>
          </a:xfrm>
          <a:prstGeom prst="rect">
            <a:avLst/>
          </a:prstGeom>
        </p:spPr>
      </p:pic>
      <p:pic>
        <p:nvPicPr>
          <p:cNvPr id="13" name="Picture 12">
            <a:extLst>
              <a:ext uri="{FF2B5EF4-FFF2-40B4-BE49-F238E27FC236}">
                <a16:creationId xmlns:a16="http://schemas.microsoft.com/office/drawing/2014/main" id="{394E2204-FA3F-A046-8D46-C0C1A46C43EE}"/>
              </a:ext>
            </a:extLst>
          </p:cNvPr>
          <p:cNvPicPr>
            <a:picLocks noChangeAspect="1"/>
          </p:cNvPicPr>
          <p:nvPr/>
        </p:nvPicPr>
        <p:blipFill>
          <a:blip r:embed="rId21"/>
          <a:stretch>
            <a:fillRect/>
          </a:stretch>
        </p:blipFill>
        <p:spPr>
          <a:xfrm>
            <a:off x="6558120" y="4781844"/>
            <a:ext cx="515773" cy="620322"/>
          </a:xfrm>
          <a:prstGeom prst="rect">
            <a:avLst/>
          </a:prstGeom>
        </p:spPr>
      </p:pic>
      <p:pic>
        <p:nvPicPr>
          <p:cNvPr id="17" name="Picture 16">
            <a:extLst>
              <a:ext uri="{FF2B5EF4-FFF2-40B4-BE49-F238E27FC236}">
                <a16:creationId xmlns:a16="http://schemas.microsoft.com/office/drawing/2014/main" id="{844E1FB7-5EF3-1540-8FC6-644671BB325A}"/>
              </a:ext>
            </a:extLst>
          </p:cNvPr>
          <p:cNvPicPr>
            <a:picLocks noChangeAspect="1"/>
          </p:cNvPicPr>
          <p:nvPr/>
        </p:nvPicPr>
        <p:blipFill>
          <a:blip r:embed="rId22"/>
          <a:stretch>
            <a:fillRect/>
          </a:stretch>
        </p:blipFill>
        <p:spPr>
          <a:xfrm>
            <a:off x="8090221" y="4781844"/>
            <a:ext cx="449054" cy="644610"/>
          </a:xfrm>
          <a:prstGeom prst="rect">
            <a:avLst/>
          </a:prstGeom>
        </p:spPr>
      </p:pic>
      <p:pic>
        <p:nvPicPr>
          <p:cNvPr id="21" name="Picture 20">
            <a:extLst>
              <a:ext uri="{FF2B5EF4-FFF2-40B4-BE49-F238E27FC236}">
                <a16:creationId xmlns:a16="http://schemas.microsoft.com/office/drawing/2014/main" id="{0ED19AA0-E430-3C44-A783-E4E1BF99F86B}"/>
              </a:ext>
            </a:extLst>
          </p:cNvPr>
          <p:cNvPicPr>
            <a:picLocks noChangeAspect="1"/>
          </p:cNvPicPr>
          <p:nvPr/>
        </p:nvPicPr>
        <p:blipFill>
          <a:blip r:embed="rId23"/>
          <a:stretch>
            <a:fillRect/>
          </a:stretch>
        </p:blipFill>
        <p:spPr>
          <a:xfrm>
            <a:off x="9395206" y="4741056"/>
            <a:ext cx="714067" cy="666005"/>
          </a:xfrm>
          <a:prstGeom prst="rect">
            <a:avLst/>
          </a:prstGeom>
        </p:spPr>
      </p:pic>
      <p:pic>
        <p:nvPicPr>
          <p:cNvPr id="26" name="Picture 25">
            <a:extLst>
              <a:ext uri="{FF2B5EF4-FFF2-40B4-BE49-F238E27FC236}">
                <a16:creationId xmlns:a16="http://schemas.microsoft.com/office/drawing/2014/main" id="{F9D01758-D672-7C4E-975F-150E7F4BDE2F}"/>
              </a:ext>
            </a:extLst>
          </p:cNvPr>
          <p:cNvPicPr>
            <a:picLocks noChangeAspect="1"/>
          </p:cNvPicPr>
          <p:nvPr/>
        </p:nvPicPr>
        <p:blipFill>
          <a:blip r:embed="rId24"/>
          <a:stretch>
            <a:fillRect/>
          </a:stretch>
        </p:blipFill>
        <p:spPr>
          <a:xfrm>
            <a:off x="10889599" y="4776329"/>
            <a:ext cx="816720" cy="650125"/>
          </a:xfrm>
          <a:prstGeom prst="rect">
            <a:avLst/>
          </a:prstGeom>
        </p:spPr>
      </p:pic>
    </p:spTree>
    <p:extLst>
      <p:ext uri="{BB962C8B-B14F-4D97-AF65-F5344CB8AC3E}">
        <p14:creationId xmlns:p14="http://schemas.microsoft.com/office/powerpoint/2010/main" val="14647310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6</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873530D-33C7-934F-ADA2-88647DE2E6FE}"/>
              </a:ext>
            </a:extLst>
          </p:cNvPr>
          <p:cNvSpPr txBox="1"/>
          <p:nvPr/>
        </p:nvSpPr>
        <p:spPr>
          <a:xfrm>
            <a:off x="5256286" y="4674946"/>
            <a:ext cx="0" cy="0"/>
          </a:xfrm>
          <a:prstGeom prst="rect">
            <a:avLst/>
          </a:prstGeom>
          <a:noFill/>
        </p:spPr>
        <p:txBody>
          <a:bodyPr wrap="none" lIns="0" tIns="0" rIns="0" bIns="0" rtlCol="0">
            <a:noAutofit/>
          </a:bodyPr>
          <a:lstStyle/>
          <a:p>
            <a:pPr>
              <a:lnSpc>
                <a:spcPct val="90000"/>
              </a:lnSpc>
            </a:pPr>
            <a:endParaRPr lang="en-US" dirty="0"/>
          </a:p>
        </p:txBody>
      </p:sp>
      <p:sp>
        <p:nvSpPr>
          <p:cNvPr id="32" name="TextBox 31">
            <a:extLst>
              <a:ext uri="{FF2B5EF4-FFF2-40B4-BE49-F238E27FC236}">
                <a16:creationId xmlns:a16="http://schemas.microsoft.com/office/drawing/2014/main" id="{EBD78E13-1E17-C448-BE43-47F7A76AF7C6}"/>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solidFill>
                  <a:schemeClr val="bg1"/>
                </a:solidFill>
                <a:effectLst/>
                <a:uLnTx/>
                <a:uFillTx/>
                <a:latin typeface="Arial" charset="0"/>
                <a:ea typeface="+mn-ea"/>
                <a:cs typeface="+mn-cs"/>
              </a:rPr>
              <a:t>CURRENCY &amp; FINANCE</a:t>
            </a:r>
          </a:p>
        </p:txBody>
      </p:sp>
      <p:pic>
        <p:nvPicPr>
          <p:cNvPr id="34" name="Picture 33">
            <a:extLst>
              <a:ext uri="{FF2B5EF4-FFF2-40B4-BE49-F238E27FC236}">
                <a16:creationId xmlns:a16="http://schemas.microsoft.com/office/drawing/2014/main" id="{21D3BDC8-3653-274B-A2A2-C8C39383011F}"/>
              </a:ext>
            </a:extLst>
          </p:cNvPr>
          <p:cNvPicPr>
            <a:picLocks noChangeAspect="1"/>
          </p:cNvPicPr>
          <p:nvPr/>
        </p:nvPicPr>
        <p:blipFill>
          <a:blip r:embed="rId4">
            <a:duotone>
              <a:prstClr val="black"/>
              <a:schemeClr val="bg1">
                <a:tint val="45000"/>
                <a:satMod val="400000"/>
              </a:schemeClr>
            </a:duotone>
            <a:lum bright="100000"/>
          </a:blip>
          <a:stretch>
            <a:fillRect/>
          </a:stretch>
        </p:blipFill>
        <p:spPr>
          <a:xfrm>
            <a:off x="6501534" y="1649762"/>
            <a:ext cx="633964" cy="633964"/>
          </a:xfrm>
          <a:prstGeom prst="rect">
            <a:avLst/>
          </a:prstGeom>
        </p:spPr>
      </p:pic>
      <p:pic>
        <p:nvPicPr>
          <p:cNvPr id="35" name="Picture 34">
            <a:extLst>
              <a:ext uri="{FF2B5EF4-FFF2-40B4-BE49-F238E27FC236}">
                <a16:creationId xmlns:a16="http://schemas.microsoft.com/office/drawing/2014/main" id="{FD8349B1-EC44-444B-8F3E-FFBA96203943}"/>
              </a:ext>
            </a:extLst>
          </p:cNvPr>
          <p:cNvPicPr>
            <a:picLocks noChangeAspect="1"/>
          </p:cNvPicPr>
          <p:nvPr/>
        </p:nvPicPr>
        <p:blipFill>
          <a:blip r:embed="rId5">
            <a:duotone>
              <a:prstClr val="black"/>
              <a:schemeClr val="bg1">
                <a:tint val="45000"/>
                <a:satMod val="400000"/>
              </a:schemeClr>
            </a:duotone>
            <a:lum bright="100000"/>
          </a:blip>
          <a:stretch>
            <a:fillRect/>
          </a:stretch>
        </p:blipFill>
        <p:spPr>
          <a:xfrm>
            <a:off x="5060654" y="1649762"/>
            <a:ext cx="627220" cy="633964"/>
          </a:xfrm>
          <a:prstGeom prst="rect">
            <a:avLst/>
          </a:prstGeom>
        </p:spPr>
      </p:pic>
      <p:pic>
        <p:nvPicPr>
          <p:cNvPr id="36" name="Picture 35">
            <a:extLst>
              <a:ext uri="{FF2B5EF4-FFF2-40B4-BE49-F238E27FC236}">
                <a16:creationId xmlns:a16="http://schemas.microsoft.com/office/drawing/2014/main" id="{AA5D08B3-4773-6A4B-9310-47990ABAA022}"/>
              </a:ext>
            </a:extLst>
          </p:cNvPr>
          <p:cNvPicPr>
            <a:picLocks noChangeAspect="1"/>
          </p:cNvPicPr>
          <p:nvPr/>
        </p:nvPicPr>
        <p:blipFill>
          <a:blip r:embed="rId6">
            <a:duotone>
              <a:prstClr val="black"/>
              <a:schemeClr val="bg1">
                <a:tint val="45000"/>
                <a:satMod val="400000"/>
              </a:schemeClr>
            </a:duotone>
            <a:lum bright="100000"/>
          </a:blip>
          <a:stretch>
            <a:fillRect/>
          </a:stretch>
        </p:blipFill>
        <p:spPr>
          <a:xfrm>
            <a:off x="3631526" y="1649762"/>
            <a:ext cx="635426" cy="635426"/>
          </a:xfrm>
          <a:prstGeom prst="rect">
            <a:avLst/>
          </a:prstGeom>
        </p:spPr>
      </p:pic>
      <p:pic>
        <p:nvPicPr>
          <p:cNvPr id="37" name="Picture 36">
            <a:extLst>
              <a:ext uri="{FF2B5EF4-FFF2-40B4-BE49-F238E27FC236}">
                <a16:creationId xmlns:a16="http://schemas.microsoft.com/office/drawing/2014/main" id="{C41BAAA1-FC09-644E-9B4E-B598C967F599}"/>
              </a:ext>
            </a:extLst>
          </p:cNvPr>
          <p:cNvPicPr>
            <a:picLocks noChangeAspect="1"/>
          </p:cNvPicPr>
          <p:nvPr/>
        </p:nvPicPr>
        <p:blipFill>
          <a:blip r:embed="rId7">
            <a:duotone>
              <a:prstClr val="black"/>
              <a:schemeClr val="bg1">
                <a:tint val="45000"/>
                <a:satMod val="400000"/>
              </a:schemeClr>
            </a:duotone>
            <a:lum bright="100000"/>
          </a:blip>
          <a:stretch>
            <a:fillRect/>
          </a:stretch>
        </p:blipFill>
        <p:spPr>
          <a:xfrm>
            <a:off x="608013" y="1649762"/>
            <a:ext cx="743024" cy="666966"/>
          </a:xfrm>
          <a:prstGeom prst="rect">
            <a:avLst/>
          </a:prstGeom>
        </p:spPr>
      </p:pic>
      <p:pic>
        <p:nvPicPr>
          <p:cNvPr id="38" name="Picture 37">
            <a:extLst>
              <a:ext uri="{FF2B5EF4-FFF2-40B4-BE49-F238E27FC236}">
                <a16:creationId xmlns:a16="http://schemas.microsoft.com/office/drawing/2014/main" id="{1DC45866-6D14-1148-B5F1-ED667B07C9BE}"/>
              </a:ext>
            </a:extLst>
          </p:cNvPr>
          <p:cNvPicPr>
            <a:picLocks noChangeAspect="1"/>
          </p:cNvPicPr>
          <p:nvPr/>
        </p:nvPicPr>
        <p:blipFill>
          <a:blip r:embed="rId8">
            <a:duotone>
              <a:prstClr val="black"/>
              <a:schemeClr val="bg1">
                <a:tint val="45000"/>
                <a:satMod val="400000"/>
              </a:schemeClr>
            </a:duotone>
            <a:lum bright="100000"/>
          </a:blip>
          <a:stretch>
            <a:fillRect/>
          </a:stretch>
        </p:blipFill>
        <p:spPr>
          <a:xfrm>
            <a:off x="2079781" y="1649762"/>
            <a:ext cx="652527" cy="645658"/>
          </a:xfrm>
          <a:prstGeom prst="rect">
            <a:avLst/>
          </a:prstGeom>
        </p:spPr>
      </p:pic>
      <p:pic>
        <p:nvPicPr>
          <p:cNvPr id="39" name="Picture 38">
            <a:extLst>
              <a:ext uri="{FF2B5EF4-FFF2-40B4-BE49-F238E27FC236}">
                <a16:creationId xmlns:a16="http://schemas.microsoft.com/office/drawing/2014/main" id="{B9588B8D-E645-DA4D-A06C-C12A993019BE}"/>
              </a:ext>
            </a:extLst>
          </p:cNvPr>
          <p:cNvPicPr>
            <a:picLocks noChangeAspect="1"/>
          </p:cNvPicPr>
          <p:nvPr/>
        </p:nvPicPr>
        <p:blipFill>
          <a:blip r:embed="rId9">
            <a:duotone>
              <a:prstClr val="black"/>
              <a:schemeClr val="bg1">
                <a:tint val="45000"/>
                <a:satMod val="400000"/>
              </a:schemeClr>
            </a:duotone>
            <a:lum bright="100000"/>
          </a:blip>
          <a:stretch>
            <a:fillRect/>
          </a:stretch>
        </p:blipFill>
        <p:spPr>
          <a:xfrm>
            <a:off x="7946253" y="1599974"/>
            <a:ext cx="695446" cy="695446"/>
          </a:xfrm>
          <a:prstGeom prst="rect">
            <a:avLst/>
          </a:prstGeom>
        </p:spPr>
      </p:pic>
      <p:pic>
        <p:nvPicPr>
          <p:cNvPr id="40" name="Picture 39">
            <a:extLst>
              <a:ext uri="{FF2B5EF4-FFF2-40B4-BE49-F238E27FC236}">
                <a16:creationId xmlns:a16="http://schemas.microsoft.com/office/drawing/2014/main" id="{AFA08449-1D42-EC47-893D-BAF48A371F20}"/>
              </a:ext>
            </a:extLst>
          </p:cNvPr>
          <p:cNvPicPr>
            <a:picLocks noChangeAspect="1"/>
          </p:cNvPicPr>
          <p:nvPr/>
        </p:nvPicPr>
        <p:blipFill>
          <a:blip r:embed="rId10">
            <a:duotone>
              <a:prstClr val="black"/>
              <a:schemeClr val="bg1">
                <a:tint val="45000"/>
                <a:satMod val="400000"/>
              </a:schemeClr>
            </a:duotone>
            <a:lum bright="100000"/>
          </a:blip>
          <a:stretch>
            <a:fillRect/>
          </a:stretch>
        </p:blipFill>
        <p:spPr>
          <a:xfrm>
            <a:off x="9515050" y="1649762"/>
            <a:ext cx="543398" cy="633964"/>
          </a:xfrm>
          <a:prstGeom prst="rect">
            <a:avLst/>
          </a:prstGeom>
        </p:spPr>
      </p:pic>
      <p:pic>
        <p:nvPicPr>
          <p:cNvPr id="41" name="Picture 40">
            <a:extLst>
              <a:ext uri="{FF2B5EF4-FFF2-40B4-BE49-F238E27FC236}">
                <a16:creationId xmlns:a16="http://schemas.microsoft.com/office/drawing/2014/main" id="{1EAB5296-22B8-4240-A860-222C39CFBA58}"/>
              </a:ext>
            </a:extLst>
          </p:cNvPr>
          <p:cNvPicPr>
            <a:picLocks noChangeAspect="1"/>
          </p:cNvPicPr>
          <p:nvPr/>
        </p:nvPicPr>
        <p:blipFill>
          <a:blip r:embed="rId11">
            <a:duotone>
              <a:prstClr val="black"/>
              <a:schemeClr val="bg1">
                <a:tint val="45000"/>
                <a:satMod val="400000"/>
              </a:schemeClr>
            </a:duotone>
            <a:lum bright="100000"/>
          </a:blip>
          <a:stretch>
            <a:fillRect/>
          </a:stretch>
        </p:blipFill>
        <p:spPr>
          <a:xfrm>
            <a:off x="642939" y="3220440"/>
            <a:ext cx="668908" cy="626212"/>
          </a:xfrm>
          <a:prstGeom prst="rect">
            <a:avLst/>
          </a:prstGeom>
        </p:spPr>
      </p:pic>
      <p:pic>
        <p:nvPicPr>
          <p:cNvPr id="42" name="Picture 41">
            <a:extLst>
              <a:ext uri="{FF2B5EF4-FFF2-40B4-BE49-F238E27FC236}">
                <a16:creationId xmlns:a16="http://schemas.microsoft.com/office/drawing/2014/main" id="{71BE41C8-AD2A-C441-A7A3-4630F3E33119}"/>
              </a:ext>
            </a:extLst>
          </p:cNvPr>
          <p:cNvPicPr>
            <a:picLocks noChangeAspect="1"/>
          </p:cNvPicPr>
          <p:nvPr/>
        </p:nvPicPr>
        <p:blipFill>
          <a:blip r:embed="rId12">
            <a:duotone>
              <a:prstClr val="black"/>
              <a:schemeClr val="bg1">
                <a:tint val="45000"/>
                <a:satMod val="400000"/>
              </a:schemeClr>
            </a:duotone>
            <a:lum bright="100000"/>
          </a:blip>
          <a:stretch>
            <a:fillRect/>
          </a:stretch>
        </p:blipFill>
        <p:spPr>
          <a:xfrm>
            <a:off x="2092938" y="3220440"/>
            <a:ext cx="626212" cy="626212"/>
          </a:xfrm>
          <a:prstGeom prst="rect">
            <a:avLst/>
          </a:prstGeom>
        </p:spPr>
      </p:pic>
      <p:pic>
        <p:nvPicPr>
          <p:cNvPr id="44" name="Picture 43">
            <a:extLst>
              <a:ext uri="{FF2B5EF4-FFF2-40B4-BE49-F238E27FC236}">
                <a16:creationId xmlns:a16="http://schemas.microsoft.com/office/drawing/2014/main" id="{DE1269C7-80F0-A94F-83C7-6CE051BE9563}"/>
              </a:ext>
            </a:extLst>
          </p:cNvPr>
          <p:cNvPicPr>
            <a:picLocks noChangeAspect="1"/>
          </p:cNvPicPr>
          <p:nvPr/>
        </p:nvPicPr>
        <p:blipFill>
          <a:blip r:embed="rId13">
            <a:duotone>
              <a:prstClr val="black"/>
              <a:schemeClr val="bg1">
                <a:tint val="45000"/>
                <a:satMod val="400000"/>
              </a:schemeClr>
            </a:duotone>
            <a:lum bright="100000"/>
          </a:blip>
          <a:stretch>
            <a:fillRect/>
          </a:stretch>
        </p:blipFill>
        <p:spPr>
          <a:xfrm>
            <a:off x="3636133" y="3220440"/>
            <a:ext cx="626212" cy="626212"/>
          </a:xfrm>
          <a:prstGeom prst="rect">
            <a:avLst/>
          </a:prstGeom>
        </p:spPr>
      </p:pic>
      <p:pic>
        <p:nvPicPr>
          <p:cNvPr id="45" name="Picture 44">
            <a:extLst>
              <a:ext uri="{FF2B5EF4-FFF2-40B4-BE49-F238E27FC236}">
                <a16:creationId xmlns:a16="http://schemas.microsoft.com/office/drawing/2014/main" id="{B848958C-D1ED-2448-A8E7-2048F314EDC8}"/>
              </a:ext>
            </a:extLst>
          </p:cNvPr>
          <p:cNvPicPr>
            <a:picLocks noChangeAspect="1"/>
          </p:cNvPicPr>
          <p:nvPr/>
        </p:nvPicPr>
        <p:blipFill>
          <a:blip r:embed="rId14">
            <a:duotone>
              <a:prstClr val="black"/>
              <a:schemeClr val="bg1">
                <a:tint val="45000"/>
                <a:satMod val="400000"/>
              </a:schemeClr>
            </a:duotone>
            <a:lum bright="100000"/>
          </a:blip>
          <a:stretch>
            <a:fillRect/>
          </a:stretch>
        </p:blipFill>
        <p:spPr>
          <a:xfrm>
            <a:off x="5060654" y="3220440"/>
            <a:ext cx="626212" cy="626212"/>
          </a:xfrm>
          <a:prstGeom prst="rect">
            <a:avLst/>
          </a:prstGeom>
        </p:spPr>
      </p:pic>
      <p:pic>
        <p:nvPicPr>
          <p:cNvPr id="47" name="Picture 46">
            <a:extLst>
              <a:ext uri="{FF2B5EF4-FFF2-40B4-BE49-F238E27FC236}">
                <a16:creationId xmlns:a16="http://schemas.microsoft.com/office/drawing/2014/main" id="{D98FC645-7682-DA4C-BD3A-D9DD71F5DAE3}"/>
              </a:ext>
            </a:extLst>
          </p:cNvPr>
          <p:cNvPicPr>
            <a:picLocks noChangeAspect="1"/>
          </p:cNvPicPr>
          <p:nvPr/>
        </p:nvPicPr>
        <p:blipFill>
          <a:blip r:embed="rId15">
            <a:duotone>
              <a:prstClr val="black"/>
              <a:schemeClr val="bg1">
                <a:tint val="45000"/>
                <a:satMod val="400000"/>
              </a:schemeClr>
            </a:duotone>
            <a:lum bright="100000"/>
          </a:blip>
          <a:stretch>
            <a:fillRect/>
          </a:stretch>
        </p:blipFill>
        <p:spPr>
          <a:xfrm>
            <a:off x="6505410" y="3220440"/>
            <a:ext cx="626212" cy="626212"/>
          </a:xfrm>
          <a:prstGeom prst="rect">
            <a:avLst/>
          </a:prstGeom>
        </p:spPr>
      </p:pic>
      <p:pic>
        <p:nvPicPr>
          <p:cNvPr id="48" name="Picture 47">
            <a:extLst>
              <a:ext uri="{FF2B5EF4-FFF2-40B4-BE49-F238E27FC236}">
                <a16:creationId xmlns:a16="http://schemas.microsoft.com/office/drawing/2014/main" id="{4F4AD8B9-FDAD-5941-BD06-21C3AD7D0C09}"/>
              </a:ext>
            </a:extLst>
          </p:cNvPr>
          <p:cNvPicPr>
            <a:picLocks noChangeAspect="1"/>
          </p:cNvPicPr>
          <p:nvPr/>
        </p:nvPicPr>
        <p:blipFill>
          <a:blip r:embed="rId16">
            <a:duotone>
              <a:prstClr val="black"/>
              <a:schemeClr val="bg1">
                <a:tint val="45000"/>
                <a:satMod val="400000"/>
              </a:schemeClr>
            </a:duotone>
            <a:lum bright="100000"/>
          </a:blip>
          <a:stretch>
            <a:fillRect/>
          </a:stretch>
        </p:blipFill>
        <p:spPr>
          <a:xfrm>
            <a:off x="8002203" y="3221562"/>
            <a:ext cx="625090" cy="625090"/>
          </a:xfrm>
          <a:prstGeom prst="rect">
            <a:avLst/>
          </a:prstGeom>
        </p:spPr>
      </p:pic>
      <p:pic>
        <p:nvPicPr>
          <p:cNvPr id="50" name="Picture 49">
            <a:extLst>
              <a:ext uri="{FF2B5EF4-FFF2-40B4-BE49-F238E27FC236}">
                <a16:creationId xmlns:a16="http://schemas.microsoft.com/office/drawing/2014/main" id="{163CD021-2F95-274E-9936-43C2B44A50C2}"/>
              </a:ext>
            </a:extLst>
          </p:cNvPr>
          <p:cNvPicPr>
            <a:picLocks noChangeAspect="1"/>
          </p:cNvPicPr>
          <p:nvPr/>
        </p:nvPicPr>
        <p:blipFill>
          <a:blip r:embed="rId17">
            <a:duotone>
              <a:prstClr val="black"/>
              <a:schemeClr val="bg1">
                <a:tint val="45000"/>
                <a:satMod val="400000"/>
              </a:schemeClr>
            </a:duotone>
            <a:lum bright="100000"/>
          </a:blip>
          <a:stretch>
            <a:fillRect/>
          </a:stretch>
        </p:blipFill>
        <p:spPr>
          <a:xfrm>
            <a:off x="3667795" y="4756427"/>
            <a:ext cx="562887" cy="626212"/>
          </a:xfrm>
          <a:prstGeom prst="rect">
            <a:avLst/>
          </a:prstGeom>
        </p:spPr>
      </p:pic>
      <p:pic>
        <p:nvPicPr>
          <p:cNvPr id="51" name="Picture 50">
            <a:extLst>
              <a:ext uri="{FF2B5EF4-FFF2-40B4-BE49-F238E27FC236}">
                <a16:creationId xmlns:a16="http://schemas.microsoft.com/office/drawing/2014/main" id="{51431D1A-DD3C-494E-8BE9-08F1D92ADD20}"/>
              </a:ext>
            </a:extLst>
          </p:cNvPr>
          <p:cNvPicPr>
            <a:picLocks noChangeAspect="1"/>
          </p:cNvPicPr>
          <p:nvPr/>
        </p:nvPicPr>
        <p:blipFill>
          <a:blip r:embed="rId18">
            <a:duotone>
              <a:prstClr val="black"/>
              <a:schemeClr val="bg1">
                <a:tint val="45000"/>
                <a:satMod val="400000"/>
              </a:schemeClr>
            </a:duotone>
            <a:lum bright="100000"/>
          </a:blip>
          <a:stretch>
            <a:fillRect/>
          </a:stretch>
        </p:blipFill>
        <p:spPr>
          <a:xfrm>
            <a:off x="595223" y="4756427"/>
            <a:ext cx="730939" cy="670027"/>
          </a:xfrm>
          <a:prstGeom prst="rect">
            <a:avLst/>
          </a:prstGeom>
        </p:spPr>
      </p:pic>
      <p:pic>
        <p:nvPicPr>
          <p:cNvPr id="52" name="Picture 51">
            <a:extLst>
              <a:ext uri="{FF2B5EF4-FFF2-40B4-BE49-F238E27FC236}">
                <a16:creationId xmlns:a16="http://schemas.microsoft.com/office/drawing/2014/main" id="{FB87E0B7-D630-BE45-A8E5-2455DD77FFE6}"/>
              </a:ext>
            </a:extLst>
          </p:cNvPr>
          <p:cNvPicPr>
            <a:picLocks noChangeAspect="1"/>
          </p:cNvPicPr>
          <p:nvPr/>
        </p:nvPicPr>
        <p:blipFill>
          <a:blip r:embed="rId19">
            <a:duotone>
              <a:prstClr val="black"/>
              <a:schemeClr val="bg1">
                <a:tint val="45000"/>
                <a:satMod val="400000"/>
              </a:schemeClr>
            </a:duotone>
            <a:lum bright="100000"/>
          </a:blip>
          <a:stretch>
            <a:fillRect/>
          </a:stretch>
        </p:blipFill>
        <p:spPr>
          <a:xfrm>
            <a:off x="2144077" y="4784194"/>
            <a:ext cx="523933" cy="617972"/>
          </a:xfrm>
          <a:prstGeom prst="rect">
            <a:avLst/>
          </a:prstGeom>
        </p:spPr>
      </p:pic>
      <p:pic>
        <p:nvPicPr>
          <p:cNvPr id="3" name="Picture 2">
            <a:extLst>
              <a:ext uri="{FF2B5EF4-FFF2-40B4-BE49-F238E27FC236}">
                <a16:creationId xmlns:a16="http://schemas.microsoft.com/office/drawing/2014/main" id="{880C7470-031E-2B48-9D1A-9B0B64AA526F}"/>
              </a:ext>
            </a:extLst>
          </p:cNvPr>
          <p:cNvPicPr>
            <a:picLocks noChangeAspect="1"/>
          </p:cNvPicPr>
          <p:nvPr/>
        </p:nvPicPr>
        <p:blipFill>
          <a:blip r:embed="rId20">
            <a:lum bright="100000"/>
          </a:blip>
          <a:stretch>
            <a:fillRect/>
          </a:stretch>
        </p:blipFill>
        <p:spPr>
          <a:xfrm>
            <a:off x="9478254" y="3220440"/>
            <a:ext cx="626212" cy="626212"/>
          </a:xfrm>
          <a:prstGeom prst="rect">
            <a:avLst/>
          </a:prstGeom>
        </p:spPr>
      </p:pic>
      <p:pic>
        <p:nvPicPr>
          <p:cNvPr id="25" name="Picture 24">
            <a:extLst>
              <a:ext uri="{FF2B5EF4-FFF2-40B4-BE49-F238E27FC236}">
                <a16:creationId xmlns:a16="http://schemas.microsoft.com/office/drawing/2014/main" id="{F9265CA3-B858-AB42-A276-B18B7F9595DC}"/>
              </a:ext>
            </a:extLst>
          </p:cNvPr>
          <p:cNvPicPr>
            <a:picLocks noChangeAspect="1"/>
          </p:cNvPicPr>
          <p:nvPr/>
        </p:nvPicPr>
        <p:blipFill>
          <a:blip r:embed="rId21">
            <a:lum bright="100000"/>
          </a:blip>
          <a:stretch>
            <a:fillRect/>
          </a:stretch>
        </p:blipFill>
        <p:spPr>
          <a:xfrm>
            <a:off x="5009643" y="4756427"/>
            <a:ext cx="730254" cy="670027"/>
          </a:xfrm>
          <a:prstGeom prst="rect">
            <a:avLst/>
          </a:prstGeom>
        </p:spPr>
      </p:pic>
      <p:pic>
        <p:nvPicPr>
          <p:cNvPr id="26" name="Picture 25">
            <a:extLst>
              <a:ext uri="{FF2B5EF4-FFF2-40B4-BE49-F238E27FC236}">
                <a16:creationId xmlns:a16="http://schemas.microsoft.com/office/drawing/2014/main" id="{8D06251E-59A5-AD42-9939-77F3880882CC}"/>
              </a:ext>
            </a:extLst>
          </p:cNvPr>
          <p:cNvPicPr>
            <a:picLocks noChangeAspect="1"/>
          </p:cNvPicPr>
          <p:nvPr/>
        </p:nvPicPr>
        <p:blipFill>
          <a:blip r:embed="rId22">
            <a:lum bright="100000"/>
          </a:blip>
          <a:stretch>
            <a:fillRect/>
          </a:stretch>
        </p:blipFill>
        <p:spPr>
          <a:xfrm>
            <a:off x="6558120" y="4781844"/>
            <a:ext cx="515773" cy="620322"/>
          </a:xfrm>
          <a:prstGeom prst="rect">
            <a:avLst/>
          </a:prstGeom>
        </p:spPr>
      </p:pic>
      <p:pic>
        <p:nvPicPr>
          <p:cNvPr id="27" name="Picture 26">
            <a:extLst>
              <a:ext uri="{FF2B5EF4-FFF2-40B4-BE49-F238E27FC236}">
                <a16:creationId xmlns:a16="http://schemas.microsoft.com/office/drawing/2014/main" id="{3637B6D7-FE70-414D-881B-DC07972B5CF7}"/>
              </a:ext>
            </a:extLst>
          </p:cNvPr>
          <p:cNvPicPr>
            <a:picLocks noChangeAspect="1"/>
          </p:cNvPicPr>
          <p:nvPr/>
        </p:nvPicPr>
        <p:blipFill>
          <a:blip r:embed="rId23">
            <a:lum bright="100000"/>
          </a:blip>
          <a:stretch>
            <a:fillRect/>
          </a:stretch>
        </p:blipFill>
        <p:spPr>
          <a:xfrm>
            <a:off x="8090221" y="4781844"/>
            <a:ext cx="449054" cy="644610"/>
          </a:xfrm>
          <a:prstGeom prst="rect">
            <a:avLst/>
          </a:prstGeom>
        </p:spPr>
      </p:pic>
      <p:pic>
        <p:nvPicPr>
          <p:cNvPr id="28" name="Picture 27">
            <a:extLst>
              <a:ext uri="{FF2B5EF4-FFF2-40B4-BE49-F238E27FC236}">
                <a16:creationId xmlns:a16="http://schemas.microsoft.com/office/drawing/2014/main" id="{A2920788-3800-C34A-B29C-57A6D5322093}"/>
              </a:ext>
            </a:extLst>
          </p:cNvPr>
          <p:cNvPicPr>
            <a:picLocks noChangeAspect="1"/>
          </p:cNvPicPr>
          <p:nvPr/>
        </p:nvPicPr>
        <p:blipFill>
          <a:blip r:embed="rId24">
            <a:lum bright="100000"/>
          </a:blip>
          <a:stretch>
            <a:fillRect/>
          </a:stretch>
        </p:blipFill>
        <p:spPr>
          <a:xfrm>
            <a:off x="9395206" y="4741056"/>
            <a:ext cx="714067" cy="666005"/>
          </a:xfrm>
          <a:prstGeom prst="rect">
            <a:avLst/>
          </a:prstGeom>
        </p:spPr>
      </p:pic>
      <p:pic>
        <p:nvPicPr>
          <p:cNvPr id="4" name="Picture 3">
            <a:extLst>
              <a:ext uri="{FF2B5EF4-FFF2-40B4-BE49-F238E27FC236}">
                <a16:creationId xmlns:a16="http://schemas.microsoft.com/office/drawing/2014/main" id="{78E8A6FE-43C7-1344-B323-05ED60A81D8F}"/>
              </a:ext>
            </a:extLst>
          </p:cNvPr>
          <p:cNvPicPr>
            <a:picLocks noChangeAspect="1"/>
          </p:cNvPicPr>
          <p:nvPr/>
        </p:nvPicPr>
        <p:blipFill>
          <a:blip r:embed="rId25"/>
          <a:stretch>
            <a:fillRect/>
          </a:stretch>
        </p:blipFill>
        <p:spPr>
          <a:xfrm>
            <a:off x="10889599" y="4771010"/>
            <a:ext cx="823402" cy="655444"/>
          </a:xfrm>
          <a:prstGeom prst="rect">
            <a:avLst/>
          </a:prstGeom>
        </p:spPr>
      </p:pic>
    </p:spTree>
    <p:extLst>
      <p:ext uri="{BB962C8B-B14F-4D97-AF65-F5344CB8AC3E}">
        <p14:creationId xmlns:p14="http://schemas.microsoft.com/office/powerpoint/2010/main" val="309899444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3EC122E-ADE9-334A-9481-827E69AC39A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96064" y="1644553"/>
            <a:ext cx="648072" cy="648072"/>
          </a:xfrm>
          <a:prstGeom prst="rect">
            <a:avLst/>
          </a:prstGeom>
        </p:spPr>
      </p:pic>
      <p:pic>
        <p:nvPicPr>
          <p:cNvPr id="17" name="Picture 16">
            <a:extLst>
              <a:ext uri="{FF2B5EF4-FFF2-40B4-BE49-F238E27FC236}">
                <a16:creationId xmlns:a16="http://schemas.microsoft.com/office/drawing/2014/main" id="{C7238856-D9A4-054E-88C8-09B89F166BB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01322" y="1644553"/>
            <a:ext cx="751173" cy="704328"/>
          </a:xfrm>
          <a:prstGeom prst="rect">
            <a:avLst/>
          </a:prstGeom>
        </p:spPr>
      </p:pic>
      <p:pic>
        <p:nvPicPr>
          <p:cNvPr id="13" name="Picture 12">
            <a:extLst>
              <a:ext uri="{FF2B5EF4-FFF2-40B4-BE49-F238E27FC236}">
                <a16:creationId xmlns:a16="http://schemas.microsoft.com/office/drawing/2014/main" id="{0A1E0D57-D1CF-E643-ACF4-41FECD55C7F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08921" y="1648989"/>
            <a:ext cx="684560" cy="641775"/>
          </a:xfrm>
          <a:prstGeom prst="rect">
            <a:avLst/>
          </a:prstGeom>
        </p:spPr>
      </p:pic>
      <p:pic>
        <p:nvPicPr>
          <p:cNvPr id="9" name="Picture 8">
            <a:extLst>
              <a:ext uri="{FF2B5EF4-FFF2-40B4-BE49-F238E27FC236}">
                <a16:creationId xmlns:a16="http://schemas.microsoft.com/office/drawing/2014/main" id="{F31C8CCB-8C2A-8A4E-B18B-97CE4046CE8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69601" y="1579687"/>
            <a:ext cx="777627" cy="777627"/>
          </a:xfrm>
          <a:prstGeom prst="rect">
            <a:avLst/>
          </a:prstGeom>
        </p:spPr>
      </p:pic>
      <p:pic>
        <p:nvPicPr>
          <p:cNvPr id="22" name="Picture 21">
            <a:extLst>
              <a:ext uri="{FF2B5EF4-FFF2-40B4-BE49-F238E27FC236}">
                <a16:creationId xmlns:a16="http://schemas.microsoft.com/office/drawing/2014/main" id="{170D15A7-3086-9044-987B-56F46394E7E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4997" y="4951985"/>
            <a:ext cx="796960" cy="747482"/>
          </a:xfrm>
          <a:prstGeom prst="rect">
            <a:avLst/>
          </a:prstGeom>
        </p:spPr>
      </p:pic>
      <p:pic>
        <p:nvPicPr>
          <p:cNvPr id="35" name="Picture 34">
            <a:extLst>
              <a:ext uri="{FF2B5EF4-FFF2-40B4-BE49-F238E27FC236}">
                <a16:creationId xmlns:a16="http://schemas.microsoft.com/office/drawing/2014/main" id="{61C9726C-97C8-4645-9E98-2BC29C7033B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930062" y="3142272"/>
            <a:ext cx="772667" cy="769194"/>
          </a:xfrm>
          <a:prstGeom prst="rect">
            <a:avLst/>
          </a:prstGeom>
        </p:spPr>
      </p:pic>
      <p:pic>
        <p:nvPicPr>
          <p:cNvPr id="31" name="Picture 30">
            <a:extLst>
              <a:ext uri="{FF2B5EF4-FFF2-40B4-BE49-F238E27FC236}">
                <a16:creationId xmlns:a16="http://schemas.microsoft.com/office/drawing/2014/main" id="{248F6BB3-0FC2-AA47-8642-0CD594977EAC}"/>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497925" y="5002621"/>
            <a:ext cx="646211" cy="646211"/>
          </a:xfrm>
          <a:prstGeom prst="rect">
            <a:avLst/>
          </a:prstGeom>
        </p:spPr>
      </p:pic>
      <p:pic>
        <p:nvPicPr>
          <p:cNvPr id="5" name="Picture 4">
            <a:extLst>
              <a:ext uri="{FF2B5EF4-FFF2-40B4-BE49-F238E27FC236}">
                <a16:creationId xmlns:a16="http://schemas.microsoft.com/office/drawing/2014/main" id="{DB672313-A8DD-1149-8AB8-2CFBD9906451}"/>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84664" y="1579687"/>
            <a:ext cx="777627" cy="777627"/>
          </a:xfrm>
          <a:prstGeom prst="rect">
            <a:avLst/>
          </a:prstGeom>
        </p:spPr>
      </p:pic>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EF83E3C-C8C2-E241-916B-6DE4AEFC042D}"/>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30453" y="3155675"/>
            <a:ext cx="486048" cy="742388"/>
          </a:xfrm>
          <a:prstGeom prst="rect">
            <a:avLst/>
          </a:prstGeom>
        </p:spPr>
      </p:pic>
      <p:pic>
        <p:nvPicPr>
          <p:cNvPr id="11" name="Picture 10">
            <a:extLst>
              <a:ext uri="{FF2B5EF4-FFF2-40B4-BE49-F238E27FC236}">
                <a16:creationId xmlns:a16="http://schemas.microsoft.com/office/drawing/2014/main" id="{5DE9E38F-F888-3749-8D54-27E41B0C1ED3}"/>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116399" y="3155119"/>
            <a:ext cx="676819" cy="743501"/>
          </a:xfrm>
          <a:prstGeom prst="rect">
            <a:avLst/>
          </a:prstGeom>
        </p:spPr>
      </p:pic>
      <p:pic>
        <p:nvPicPr>
          <p:cNvPr id="18" name="Picture 17">
            <a:extLst>
              <a:ext uri="{FF2B5EF4-FFF2-40B4-BE49-F238E27FC236}">
                <a16:creationId xmlns:a16="http://schemas.microsoft.com/office/drawing/2014/main" id="{AC1BBC60-7048-A441-B83F-0190C4C760A9}"/>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019559" y="3169520"/>
            <a:ext cx="714698" cy="714698"/>
          </a:xfrm>
          <a:prstGeom prst="rect">
            <a:avLst/>
          </a:prstGeom>
        </p:spPr>
      </p:pic>
      <p:pic>
        <p:nvPicPr>
          <p:cNvPr id="20" name="Picture 19">
            <a:extLst>
              <a:ext uri="{FF2B5EF4-FFF2-40B4-BE49-F238E27FC236}">
                <a16:creationId xmlns:a16="http://schemas.microsoft.com/office/drawing/2014/main" id="{0AF933A7-5B6C-A742-8C54-A4E46CD1F65C}"/>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498503" y="3180971"/>
            <a:ext cx="648072" cy="691797"/>
          </a:xfrm>
          <a:prstGeom prst="rect">
            <a:avLst/>
          </a:prstGeom>
        </p:spPr>
      </p:pic>
      <p:pic>
        <p:nvPicPr>
          <p:cNvPr id="24" name="Picture 23">
            <a:extLst>
              <a:ext uri="{FF2B5EF4-FFF2-40B4-BE49-F238E27FC236}">
                <a16:creationId xmlns:a16="http://schemas.microsoft.com/office/drawing/2014/main" id="{7AF74267-1004-8643-B7B0-75957AFAFB41}"/>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931393" y="4943788"/>
            <a:ext cx="763877" cy="763877"/>
          </a:xfrm>
          <a:prstGeom prst="rect">
            <a:avLst/>
          </a:prstGeom>
        </p:spPr>
      </p:pic>
      <p:pic>
        <p:nvPicPr>
          <p:cNvPr id="27" name="Picture 26">
            <a:extLst>
              <a:ext uri="{FF2B5EF4-FFF2-40B4-BE49-F238E27FC236}">
                <a16:creationId xmlns:a16="http://schemas.microsoft.com/office/drawing/2014/main" id="{6E59AA2D-94FB-C142-AD39-19AA2CC42F72}"/>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7923936" y="1578521"/>
            <a:ext cx="778793" cy="778793"/>
          </a:xfrm>
          <a:prstGeom prst="rect">
            <a:avLst/>
          </a:prstGeom>
        </p:spPr>
      </p:pic>
      <p:pic>
        <p:nvPicPr>
          <p:cNvPr id="29" name="Picture 28">
            <a:extLst>
              <a:ext uri="{FF2B5EF4-FFF2-40B4-BE49-F238E27FC236}">
                <a16:creationId xmlns:a16="http://schemas.microsoft.com/office/drawing/2014/main" id="{FB66BC17-E088-E04F-9DAA-D6132BECE3C0}"/>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069997" y="4951985"/>
            <a:ext cx="702332" cy="747482"/>
          </a:xfrm>
          <a:prstGeom prst="rect">
            <a:avLst/>
          </a:prstGeom>
        </p:spPr>
      </p:pic>
      <p:pic>
        <p:nvPicPr>
          <p:cNvPr id="33" name="Picture 32">
            <a:extLst>
              <a:ext uri="{FF2B5EF4-FFF2-40B4-BE49-F238E27FC236}">
                <a16:creationId xmlns:a16="http://schemas.microsoft.com/office/drawing/2014/main" id="{0ECA53FD-669A-3347-B2A8-ADC432ABE0D2}"/>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580959" y="5006252"/>
            <a:ext cx="731168" cy="638949"/>
          </a:xfrm>
          <a:prstGeom prst="rect">
            <a:avLst/>
          </a:prstGeom>
        </p:spPr>
      </p:pic>
      <p:pic>
        <p:nvPicPr>
          <p:cNvPr id="36" name="Picture 35">
            <a:extLst>
              <a:ext uri="{FF2B5EF4-FFF2-40B4-BE49-F238E27FC236}">
                <a16:creationId xmlns:a16="http://schemas.microsoft.com/office/drawing/2014/main" id="{EA60B7A4-00A2-A740-87CC-F2077A83A733}"/>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4992349" y="4941168"/>
            <a:ext cx="769117" cy="769117"/>
          </a:xfrm>
          <a:prstGeom prst="rect">
            <a:avLst/>
          </a:prstGeom>
        </p:spPr>
      </p:pic>
      <p:sp>
        <p:nvSpPr>
          <p:cNvPr id="23" name="TextBox 31">
            <a:extLst>
              <a:ext uri="{FF2B5EF4-FFF2-40B4-BE49-F238E27FC236}">
                <a16:creationId xmlns:a16="http://schemas.microsoft.com/office/drawing/2014/main" id="{D7DA41FD-6C5F-8B40-AA0B-898CAF0BBE39}"/>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DATA SCIENCE</a:t>
            </a:r>
          </a:p>
        </p:txBody>
      </p:sp>
      <p:grpSp>
        <p:nvGrpSpPr>
          <p:cNvPr id="3" name="Group 4">
            <a:extLst>
              <a:ext uri="{FF2B5EF4-FFF2-40B4-BE49-F238E27FC236}">
                <a16:creationId xmlns:a16="http://schemas.microsoft.com/office/drawing/2014/main" id="{092E6DCE-66F1-4C57-B460-150DC7B03F64}"/>
              </a:ext>
            </a:extLst>
          </p:cNvPr>
          <p:cNvGrpSpPr>
            <a:grpSpLocks noChangeAspect="1"/>
          </p:cNvGrpSpPr>
          <p:nvPr/>
        </p:nvGrpSpPr>
        <p:grpSpPr bwMode="auto">
          <a:xfrm>
            <a:off x="3562350" y="3136900"/>
            <a:ext cx="777875" cy="779463"/>
            <a:chOff x="2244" y="1976"/>
            <a:chExt cx="490" cy="491"/>
          </a:xfrm>
        </p:grpSpPr>
        <p:sp>
          <p:nvSpPr>
            <p:cNvPr id="6" name="AutoShape 3">
              <a:extLst>
                <a:ext uri="{FF2B5EF4-FFF2-40B4-BE49-F238E27FC236}">
                  <a16:creationId xmlns:a16="http://schemas.microsoft.com/office/drawing/2014/main" id="{038AA0CC-85C8-4B27-A5DA-525086791FEB}"/>
                </a:ext>
              </a:extLst>
            </p:cNvPr>
            <p:cNvSpPr>
              <a:spLocks noChangeAspect="1" noChangeArrowheads="1" noTextEdit="1"/>
            </p:cNvSpPr>
            <p:nvPr/>
          </p:nvSpPr>
          <p:spPr bwMode="auto">
            <a:xfrm>
              <a:off x="2244" y="1976"/>
              <a:ext cx="490"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5">
              <a:extLst>
                <a:ext uri="{FF2B5EF4-FFF2-40B4-BE49-F238E27FC236}">
                  <a16:creationId xmlns:a16="http://schemas.microsoft.com/office/drawing/2014/main" id="{5FF03361-BAB4-4197-A5EF-50A1E005562C}"/>
                </a:ext>
              </a:extLst>
            </p:cNvPr>
            <p:cNvSpPr>
              <a:spLocks/>
            </p:cNvSpPr>
            <p:nvPr/>
          </p:nvSpPr>
          <p:spPr bwMode="auto">
            <a:xfrm>
              <a:off x="2244" y="1976"/>
              <a:ext cx="490" cy="491"/>
            </a:xfrm>
            <a:custGeom>
              <a:avLst/>
              <a:gdLst>
                <a:gd name="T0" fmla="*/ 257 w 513"/>
                <a:gd name="T1" fmla="*/ 513 h 513"/>
                <a:gd name="T2" fmla="*/ 0 w 513"/>
                <a:gd name="T3" fmla="*/ 257 h 513"/>
                <a:gd name="T4" fmla="*/ 16 w 513"/>
                <a:gd name="T5" fmla="*/ 257 h 513"/>
                <a:gd name="T6" fmla="*/ 257 w 513"/>
                <a:gd name="T7" fmla="*/ 497 h 513"/>
                <a:gd name="T8" fmla="*/ 497 w 513"/>
                <a:gd name="T9" fmla="*/ 257 h 513"/>
                <a:gd name="T10" fmla="*/ 257 w 513"/>
                <a:gd name="T11" fmla="*/ 16 h 513"/>
                <a:gd name="T12" fmla="*/ 87 w 513"/>
                <a:gd name="T13" fmla="*/ 87 h 513"/>
                <a:gd name="T14" fmla="*/ 75 w 513"/>
                <a:gd name="T15" fmla="*/ 75 h 513"/>
                <a:gd name="T16" fmla="*/ 257 w 513"/>
                <a:gd name="T17" fmla="*/ 0 h 513"/>
                <a:gd name="T18" fmla="*/ 513 w 513"/>
                <a:gd name="T19" fmla="*/ 257 h 513"/>
                <a:gd name="T20" fmla="*/ 257 w 513"/>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513">
                  <a:moveTo>
                    <a:pt x="257" y="513"/>
                  </a:moveTo>
                  <a:cubicBezTo>
                    <a:pt x="115" y="513"/>
                    <a:pt x="0" y="398"/>
                    <a:pt x="0" y="257"/>
                  </a:cubicBezTo>
                  <a:cubicBezTo>
                    <a:pt x="16" y="257"/>
                    <a:pt x="16" y="257"/>
                    <a:pt x="16" y="257"/>
                  </a:cubicBezTo>
                  <a:cubicBezTo>
                    <a:pt x="16" y="389"/>
                    <a:pt x="124" y="497"/>
                    <a:pt x="257" y="497"/>
                  </a:cubicBezTo>
                  <a:cubicBezTo>
                    <a:pt x="389" y="497"/>
                    <a:pt x="497" y="389"/>
                    <a:pt x="497" y="257"/>
                  </a:cubicBezTo>
                  <a:cubicBezTo>
                    <a:pt x="497" y="124"/>
                    <a:pt x="389" y="16"/>
                    <a:pt x="257" y="16"/>
                  </a:cubicBezTo>
                  <a:cubicBezTo>
                    <a:pt x="192" y="16"/>
                    <a:pt x="132" y="41"/>
                    <a:pt x="87" y="87"/>
                  </a:cubicBezTo>
                  <a:cubicBezTo>
                    <a:pt x="75" y="75"/>
                    <a:pt x="75" y="75"/>
                    <a:pt x="75" y="75"/>
                  </a:cubicBezTo>
                  <a:cubicBezTo>
                    <a:pt x="124" y="27"/>
                    <a:pt x="188" y="0"/>
                    <a:pt x="257" y="0"/>
                  </a:cubicBezTo>
                  <a:cubicBezTo>
                    <a:pt x="398" y="0"/>
                    <a:pt x="513" y="115"/>
                    <a:pt x="513" y="257"/>
                  </a:cubicBezTo>
                  <a:cubicBezTo>
                    <a:pt x="513" y="398"/>
                    <a:pt x="398" y="513"/>
                    <a:pt x="257" y="513"/>
                  </a:cubicBezTo>
                  <a:close/>
                </a:path>
              </a:pathLst>
            </a:custGeom>
            <a:solidFill>
              <a:srgbClr val="3941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0CDAA215-B307-4F28-81AC-C0CB4D99A829}"/>
                </a:ext>
              </a:extLst>
            </p:cNvPr>
            <p:cNvSpPr>
              <a:spLocks/>
            </p:cNvSpPr>
            <p:nvPr/>
          </p:nvSpPr>
          <p:spPr bwMode="auto">
            <a:xfrm>
              <a:off x="2306" y="2007"/>
              <a:ext cx="397" cy="429"/>
            </a:xfrm>
            <a:custGeom>
              <a:avLst/>
              <a:gdLst>
                <a:gd name="T0" fmla="*/ 192 w 416"/>
                <a:gd name="T1" fmla="*/ 449 h 449"/>
                <a:gd name="T2" fmla="*/ 0 w 416"/>
                <a:gd name="T3" fmla="*/ 341 h 449"/>
                <a:gd name="T4" fmla="*/ 13 w 416"/>
                <a:gd name="T5" fmla="*/ 333 h 449"/>
                <a:gd name="T6" fmla="*/ 192 w 416"/>
                <a:gd name="T7" fmla="*/ 433 h 449"/>
                <a:gd name="T8" fmla="*/ 400 w 416"/>
                <a:gd name="T9" fmla="*/ 225 h 449"/>
                <a:gd name="T10" fmla="*/ 192 w 416"/>
                <a:gd name="T11" fmla="*/ 16 h 449"/>
                <a:gd name="T12" fmla="*/ 44 w 416"/>
                <a:gd name="T13" fmla="*/ 77 h 449"/>
                <a:gd name="T14" fmla="*/ 33 w 416"/>
                <a:gd name="T15" fmla="*/ 66 h 449"/>
                <a:gd name="T16" fmla="*/ 192 w 416"/>
                <a:gd name="T17" fmla="*/ 0 h 449"/>
                <a:gd name="T18" fmla="*/ 416 w 416"/>
                <a:gd name="T19" fmla="*/ 225 h 449"/>
                <a:gd name="T20" fmla="*/ 192 w 416"/>
                <a:gd name="T21"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449">
                  <a:moveTo>
                    <a:pt x="192" y="449"/>
                  </a:moveTo>
                  <a:cubicBezTo>
                    <a:pt x="113" y="449"/>
                    <a:pt x="41" y="409"/>
                    <a:pt x="0" y="341"/>
                  </a:cubicBezTo>
                  <a:cubicBezTo>
                    <a:pt x="13" y="333"/>
                    <a:pt x="13" y="333"/>
                    <a:pt x="13" y="333"/>
                  </a:cubicBezTo>
                  <a:cubicBezTo>
                    <a:pt x="52" y="396"/>
                    <a:pt x="118" y="433"/>
                    <a:pt x="192" y="433"/>
                  </a:cubicBezTo>
                  <a:cubicBezTo>
                    <a:pt x="307" y="433"/>
                    <a:pt x="400" y="340"/>
                    <a:pt x="400" y="225"/>
                  </a:cubicBezTo>
                  <a:cubicBezTo>
                    <a:pt x="400" y="110"/>
                    <a:pt x="307" y="16"/>
                    <a:pt x="192" y="16"/>
                  </a:cubicBezTo>
                  <a:cubicBezTo>
                    <a:pt x="136" y="16"/>
                    <a:pt x="84" y="38"/>
                    <a:pt x="44" y="77"/>
                  </a:cubicBezTo>
                  <a:cubicBezTo>
                    <a:pt x="33" y="66"/>
                    <a:pt x="33" y="66"/>
                    <a:pt x="33" y="66"/>
                  </a:cubicBezTo>
                  <a:cubicBezTo>
                    <a:pt x="75" y="24"/>
                    <a:pt x="132" y="0"/>
                    <a:pt x="192" y="0"/>
                  </a:cubicBezTo>
                  <a:cubicBezTo>
                    <a:pt x="315" y="0"/>
                    <a:pt x="416" y="101"/>
                    <a:pt x="416" y="225"/>
                  </a:cubicBezTo>
                  <a:cubicBezTo>
                    <a:pt x="416" y="348"/>
                    <a:pt x="315" y="449"/>
                    <a:pt x="192" y="449"/>
                  </a:cubicBezTo>
                  <a:close/>
                </a:path>
              </a:pathLst>
            </a:custGeom>
            <a:solidFill>
              <a:srgbClr val="377C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A3117AC-4075-4AF7-A0C1-2CF1FCB0D89B}"/>
                </a:ext>
              </a:extLst>
            </p:cNvPr>
            <p:cNvSpPr>
              <a:spLocks/>
            </p:cNvSpPr>
            <p:nvPr/>
          </p:nvSpPr>
          <p:spPr bwMode="auto">
            <a:xfrm>
              <a:off x="2381" y="2068"/>
              <a:ext cx="261" cy="300"/>
            </a:xfrm>
            <a:custGeom>
              <a:avLst/>
              <a:gdLst>
                <a:gd name="T0" fmla="*/ 164 w 274"/>
                <a:gd name="T1" fmla="*/ 313 h 313"/>
                <a:gd name="T2" fmla="*/ 159 w 274"/>
                <a:gd name="T3" fmla="*/ 298 h 313"/>
                <a:gd name="T4" fmla="*/ 258 w 274"/>
                <a:gd name="T5" fmla="*/ 161 h 313"/>
                <a:gd name="T6" fmla="*/ 114 w 274"/>
                <a:gd name="T7" fmla="*/ 16 h 313"/>
                <a:gd name="T8" fmla="*/ 12 w 274"/>
                <a:gd name="T9" fmla="*/ 59 h 313"/>
                <a:gd name="T10" fmla="*/ 0 w 274"/>
                <a:gd name="T11" fmla="*/ 47 h 313"/>
                <a:gd name="T12" fmla="*/ 114 w 274"/>
                <a:gd name="T13" fmla="*/ 0 h 313"/>
                <a:gd name="T14" fmla="*/ 274 w 274"/>
                <a:gd name="T15" fmla="*/ 161 h 313"/>
                <a:gd name="T16" fmla="*/ 164 w 274"/>
                <a:gd name="T1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313">
                  <a:moveTo>
                    <a:pt x="164" y="313"/>
                  </a:moveTo>
                  <a:cubicBezTo>
                    <a:pt x="159" y="298"/>
                    <a:pt x="159" y="298"/>
                    <a:pt x="159" y="298"/>
                  </a:cubicBezTo>
                  <a:cubicBezTo>
                    <a:pt x="218" y="278"/>
                    <a:pt x="258" y="223"/>
                    <a:pt x="258" y="161"/>
                  </a:cubicBezTo>
                  <a:cubicBezTo>
                    <a:pt x="258" y="81"/>
                    <a:pt x="193" y="16"/>
                    <a:pt x="114" y="16"/>
                  </a:cubicBezTo>
                  <a:cubicBezTo>
                    <a:pt x="75" y="16"/>
                    <a:pt x="39" y="31"/>
                    <a:pt x="12" y="59"/>
                  </a:cubicBezTo>
                  <a:cubicBezTo>
                    <a:pt x="0" y="47"/>
                    <a:pt x="0" y="47"/>
                    <a:pt x="0" y="47"/>
                  </a:cubicBezTo>
                  <a:cubicBezTo>
                    <a:pt x="31" y="17"/>
                    <a:pt x="71" y="0"/>
                    <a:pt x="114" y="0"/>
                  </a:cubicBezTo>
                  <a:cubicBezTo>
                    <a:pt x="202" y="0"/>
                    <a:pt x="274" y="72"/>
                    <a:pt x="274" y="161"/>
                  </a:cubicBezTo>
                  <a:cubicBezTo>
                    <a:pt x="274" y="230"/>
                    <a:pt x="230" y="291"/>
                    <a:pt x="164" y="313"/>
                  </a:cubicBezTo>
                  <a:close/>
                </a:path>
              </a:pathLst>
            </a:custGeom>
            <a:solidFill>
              <a:srgbClr val="FAA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B10AC6B8-BB98-41C8-B006-D8C259A993C4}"/>
                </a:ext>
              </a:extLst>
            </p:cNvPr>
            <p:cNvSpPr>
              <a:spLocks/>
            </p:cNvSpPr>
            <p:nvPr/>
          </p:nvSpPr>
          <p:spPr bwMode="auto">
            <a:xfrm>
              <a:off x="2403" y="2099"/>
              <a:ext cx="209" cy="163"/>
            </a:xfrm>
            <a:custGeom>
              <a:avLst/>
              <a:gdLst>
                <a:gd name="T0" fmla="*/ 212 w 219"/>
                <a:gd name="T1" fmla="*/ 171 h 171"/>
                <a:gd name="T2" fmla="*/ 197 w 219"/>
                <a:gd name="T3" fmla="*/ 166 h 171"/>
                <a:gd name="T4" fmla="*/ 203 w 219"/>
                <a:gd name="T5" fmla="*/ 129 h 171"/>
                <a:gd name="T6" fmla="*/ 91 w 219"/>
                <a:gd name="T7" fmla="*/ 16 h 171"/>
                <a:gd name="T8" fmla="*/ 11 w 219"/>
                <a:gd name="T9" fmla="*/ 49 h 171"/>
                <a:gd name="T10" fmla="*/ 0 w 219"/>
                <a:gd name="T11" fmla="*/ 38 h 171"/>
                <a:gd name="T12" fmla="*/ 91 w 219"/>
                <a:gd name="T13" fmla="*/ 0 h 171"/>
                <a:gd name="T14" fmla="*/ 219 w 219"/>
                <a:gd name="T15" fmla="*/ 129 h 171"/>
                <a:gd name="T16" fmla="*/ 212 w 219"/>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171">
                  <a:moveTo>
                    <a:pt x="212" y="171"/>
                  </a:moveTo>
                  <a:cubicBezTo>
                    <a:pt x="197" y="166"/>
                    <a:pt x="197" y="166"/>
                    <a:pt x="197" y="166"/>
                  </a:cubicBezTo>
                  <a:cubicBezTo>
                    <a:pt x="201" y="154"/>
                    <a:pt x="203" y="141"/>
                    <a:pt x="203" y="129"/>
                  </a:cubicBezTo>
                  <a:cubicBezTo>
                    <a:pt x="203" y="67"/>
                    <a:pt x="153" y="16"/>
                    <a:pt x="91" y="16"/>
                  </a:cubicBezTo>
                  <a:cubicBezTo>
                    <a:pt x="61" y="16"/>
                    <a:pt x="33" y="28"/>
                    <a:pt x="11" y="49"/>
                  </a:cubicBezTo>
                  <a:cubicBezTo>
                    <a:pt x="0" y="38"/>
                    <a:pt x="0" y="38"/>
                    <a:pt x="0" y="38"/>
                  </a:cubicBezTo>
                  <a:cubicBezTo>
                    <a:pt x="24" y="14"/>
                    <a:pt x="56" y="0"/>
                    <a:pt x="91" y="0"/>
                  </a:cubicBezTo>
                  <a:cubicBezTo>
                    <a:pt x="161" y="0"/>
                    <a:pt x="219" y="58"/>
                    <a:pt x="219" y="129"/>
                  </a:cubicBezTo>
                  <a:cubicBezTo>
                    <a:pt x="219" y="143"/>
                    <a:pt x="216" y="158"/>
                    <a:pt x="212" y="171"/>
                  </a:cubicBezTo>
                  <a:close/>
                </a:path>
              </a:pathLst>
            </a:custGeom>
            <a:solidFill>
              <a:srgbClr val="3941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9">
              <a:extLst>
                <a:ext uri="{FF2B5EF4-FFF2-40B4-BE49-F238E27FC236}">
                  <a16:creationId xmlns:a16="http://schemas.microsoft.com/office/drawing/2014/main" id="{E05B6AD3-9CF9-4009-92CD-F759A4090B71}"/>
                </a:ext>
              </a:extLst>
            </p:cNvPr>
            <p:cNvSpPr>
              <a:spLocks noChangeArrowheads="1"/>
            </p:cNvSpPr>
            <p:nvPr/>
          </p:nvSpPr>
          <p:spPr bwMode="auto">
            <a:xfrm>
              <a:off x="2275" y="2222"/>
              <a:ext cx="15" cy="15"/>
            </a:xfrm>
            <a:prstGeom prst="rect">
              <a:avLst/>
            </a:prstGeom>
            <a:solidFill>
              <a:srgbClr val="377C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0">
              <a:extLst>
                <a:ext uri="{FF2B5EF4-FFF2-40B4-BE49-F238E27FC236}">
                  <a16:creationId xmlns:a16="http://schemas.microsoft.com/office/drawing/2014/main" id="{F6BB3E1C-26AB-4C94-A576-6A1D0E66932E}"/>
                </a:ext>
              </a:extLst>
            </p:cNvPr>
            <p:cNvSpPr>
              <a:spLocks noChangeArrowheads="1"/>
            </p:cNvSpPr>
            <p:nvPr/>
          </p:nvSpPr>
          <p:spPr bwMode="auto">
            <a:xfrm>
              <a:off x="2305" y="2222"/>
              <a:ext cx="15" cy="15"/>
            </a:xfrm>
            <a:prstGeom prst="rect">
              <a:avLst/>
            </a:prstGeom>
            <a:solidFill>
              <a:srgbClr val="3941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a:extLst>
                <a:ext uri="{FF2B5EF4-FFF2-40B4-BE49-F238E27FC236}">
                  <a16:creationId xmlns:a16="http://schemas.microsoft.com/office/drawing/2014/main" id="{7C682CCD-3A56-4EB5-84E0-510B929E714D}"/>
                </a:ext>
              </a:extLst>
            </p:cNvPr>
            <p:cNvSpPr>
              <a:spLocks noChangeArrowheads="1"/>
            </p:cNvSpPr>
            <p:nvPr/>
          </p:nvSpPr>
          <p:spPr bwMode="auto">
            <a:xfrm>
              <a:off x="2336" y="2222"/>
              <a:ext cx="15" cy="15"/>
            </a:xfrm>
            <a:prstGeom prst="rect">
              <a:avLst/>
            </a:prstGeom>
            <a:solidFill>
              <a:srgbClr val="FAA2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68C636B0-6B10-4E9A-AFDC-B7B58D780777}"/>
                </a:ext>
              </a:extLst>
            </p:cNvPr>
            <p:cNvSpPr>
              <a:spLocks noChangeArrowheads="1"/>
            </p:cNvSpPr>
            <p:nvPr/>
          </p:nvSpPr>
          <p:spPr bwMode="auto">
            <a:xfrm>
              <a:off x="2366" y="2222"/>
              <a:ext cx="16" cy="15"/>
            </a:xfrm>
            <a:prstGeom prst="rect">
              <a:avLst/>
            </a:prstGeom>
            <a:solidFill>
              <a:srgbClr val="3941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3">
              <a:extLst>
                <a:ext uri="{FF2B5EF4-FFF2-40B4-BE49-F238E27FC236}">
                  <a16:creationId xmlns:a16="http://schemas.microsoft.com/office/drawing/2014/main" id="{B2114FE9-567C-4F19-8A34-ABCAC431BB4B}"/>
                </a:ext>
              </a:extLst>
            </p:cNvPr>
            <p:cNvSpPr>
              <a:spLocks noChangeArrowheads="1"/>
            </p:cNvSpPr>
            <p:nvPr/>
          </p:nvSpPr>
          <p:spPr bwMode="auto">
            <a:xfrm>
              <a:off x="2397" y="2222"/>
              <a:ext cx="16" cy="15"/>
            </a:xfrm>
            <a:prstGeom prst="rect">
              <a:avLst/>
            </a:prstGeom>
            <a:solidFill>
              <a:srgbClr val="3941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A3DB26F3-6981-4259-8DD2-E80C11845FCB}"/>
                </a:ext>
              </a:extLst>
            </p:cNvPr>
            <p:cNvSpPr>
              <a:spLocks/>
            </p:cNvSpPr>
            <p:nvPr/>
          </p:nvSpPr>
          <p:spPr bwMode="auto">
            <a:xfrm>
              <a:off x="2425" y="2129"/>
              <a:ext cx="141" cy="51"/>
            </a:xfrm>
            <a:custGeom>
              <a:avLst/>
              <a:gdLst>
                <a:gd name="T0" fmla="*/ 135 w 148"/>
                <a:gd name="T1" fmla="*/ 53 h 53"/>
                <a:gd name="T2" fmla="*/ 68 w 148"/>
                <a:gd name="T3" fmla="*/ 17 h 53"/>
                <a:gd name="T4" fmla="*/ 11 w 148"/>
                <a:gd name="T5" fmla="*/ 40 h 53"/>
                <a:gd name="T6" fmla="*/ 0 w 148"/>
                <a:gd name="T7" fmla="*/ 29 h 53"/>
                <a:gd name="T8" fmla="*/ 68 w 148"/>
                <a:gd name="T9" fmla="*/ 0 h 53"/>
                <a:gd name="T10" fmla="*/ 148 w 148"/>
                <a:gd name="T11" fmla="*/ 44 h 53"/>
                <a:gd name="T12" fmla="*/ 135 w 148"/>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48" h="53">
                  <a:moveTo>
                    <a:pt x="135" y="53"/>
                  </a:moveTo>
                  <a:cubicBezTo>
                    <a:pt x="120" y="30"/>
                    <a:pt x="95" y="17"/>
                    <a:pt x="68" y="17"/>
                  </a:cubicBezTo>
                  <a:cubicBezTo>
                    <a:pt x="46" y="17"/>
                    <a:pt x="26" y="25"/>
                    <a:pt x="11" y="40"/>
                  </a:cubicBezTo>
                  <a:cubicBezTo>
                    <a:pt x="0" y="29"/>
                    <a:pt x="0" y="29"/>
                    <a:pt x="0" y="29"/>
                  </a:cubicBezTo>
                  <a:cubicBezTo>
                    <a:pt x="18" y="10"/>
                    <a:pt x="42" y="0"/>
                    <a:pt x="68" y="0"/>
                  </a:cubicBezTo>
                  <a:cubicBezTo>
                    <a:pt x="100" y="0"/>
                    <a:pt x="130" y="17"/>
                    <a:pt x="148" y="44"/>
                  </a:cubicBezTo>
                  <a:lnTo>
                    <a:pt x="135" y="53"/>
                  </a:lnTo>
                  <a:close/>
                </a:path>
              </a:pathLst>
            </a:custGeom>
            <a:solidFill>
              <a:srgbClr val="3941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2F79F476-3708-455C-8ACA-2F1A53A070E0}"/>
                </a:ext>
              </a:extLst>
            </p:cNvPr>
            <p:cNvSpPr>
              <a:spLocks/>
            </p:cNvSpPr>
            <p:nvPr/>
          </p:nvSpPr>
          <p:spPr bwMode="auto">
            <a:xfrm>
              <a:off x="2360" y="2037"/>
              <a:ext cx="313" cy="369"/>
            </a:xfrm>
            <a:custGeom>
              <a:avLst/>
              <a:gdLst>
                <a:gd name="T0" fmla="*/ 136 w 328"/>
                <a:gd name="T1" fmla="*/ 385 h 385"/>
                <a:gd name="T2" fmla="*/ 77 w 328"/>
                <a:gd name="T3" fmla="*/ 376 h 385"/>
                <a:gd name="T4" fmla="*/ 82 w 328"/>
                <a:gd name="T5" fmla="*/ 361 h 385"/>
                <a:gd name="T6" fmla="*/ 136 w 328"/>
                <a:gd name="T7" fmla="*/ 369 h 385"/>
                <a:gd name="T8" fmla="*/ 312 w 328"/>
                <a:gd name="T9" fmla="*/ 193 h 385"/>
                <a:gd name="T10" fmla="*/ 136 w 328"/>
                <a:gd name="T11" fmla="*/ 16 h 385"/>
                <a:gd name="T12" fmla="*/ 11 w 328"/>
                <a:gd name="T13" fmla="*/ 68 h 385"/>
                <a:gd name="T14" fmla="*/ 0 w 328"/>
                <a:gd name="T15" fmla="*/ 57 h 385"/>
                <a:gd name="T16" fmla="*/ 136 w 328"/>
                <a:gd name="T17" fmla="*/ 0 h 385"/>
                <a:gd name="T18" fmla="*/ 328 w 328"/>
                <a:gd name="T19" fmla="*/ 193 h 385"/>
                <a:gd name="T20" fmla="*/ 136 w 328"/>
                <a:gd name="T21"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8" h="385">
                  <a:moveTo>
                    <a:pt x="136" y="385"/>
                  </a:moveTo>
                  <a:cubicBezTo>
                    <a:pt x="116" y="385"/>
                    <a:pt x="96" y="382"/>
                    <a:pt x="77" y="376"/>
                  </a:cubicBezTo>
                  <a:cubicBezTo>
                    <a:pt x="82" y="361"/>
                    <a:pt x="82" y="361"/>
                    <a:pt x="82" y="361"/>
                  </a:cubicBezTo>
                  <a:cubicBezTo>
                    <a:pt x="99" y="366"/>
                    <a:pt x="117" y="369"/>
                    <a:pt x="136" y="369"/>
                  </a:cubicBezTo>
                  <a:cubicBezTo>
                    <a:pt x="233" y="369"/>
                    <a:pt x="312" y="290"/>
                    <a:pt x="312" y="193"/>
                  </a:cubicBezTo>
                  <a:cubicBezTo>
                    <a:pt x="312" y="95"/>
                    <a:pt x="233" y="16"/>
                    <a:pt x="136" y="16"/>
                  </a:cubicBezTo>
                  <a:cubicBezTo>
                    <a:pt x="89" y="16"/>
                    <a:pt x="44" y="35"/>
                    <a:pt x="11" y="68"/>
                  </a:cubicBezTo>
                  <a:cubicBezTo>
                    <a:pt x="0" y="57"/>
                    <a:pt x="0" y="57"/>
                    <a:pt x="0" y="57"/>
                  </a:cubicBezTo>
                  <a:cubicBezTo>
                    <a:pt x="36" y="20"/>
                    <a:pt x="84" y="0"/>
                    <a:pt x="136" y="0"/>
                  </a:cubicBezTo>
                  <a:cubicBezTo>
                    <a:pt x="242" y="0"/>
                    <a:pt x="328" y="87"/>
                    <a:pt x="328" y="193"/>
                  </a:cubicBezTo>
                  <a:cubicBezTo>
                    <a:pt x="328" y="299"/>
                    <a:pt x="242" y="385"/>
                    <a:pt x="136" y="385"/>
                  </a:cubicBezTo>
                  <a:close/>
                </a:path>
              </a:pathLst>
            </a:custGeom>
            <a:solidFill>
              <a:srgbClr val="3941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567106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14690" name="Slide Number Placeholder 1"/>
          <p:cNvSpPr>
            <a:spLocks noGrp="1"/>
          </p:cNvSpPr>
          <p:nvPr>
            <p:ph type="sldNum" sz="quarter" idx="17"/>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F5EE03F1-5FE9-4245-AA7A-90E6DB3364C1}" type="slidenum">
              <a:rPr kumimoji="0" lang="uk-UA" altLang="x-none" sz="1200" b="0" i="0" u="none" strike="noStrike" kern="1200" cap="none" spc="0" normalizeH="0" baseline="0" noProof="0">
                <a:ln>
                  <a:noFill/>
                </a:ln>
                <a:solidFill>
                  <a:srgbClr val="FFFFFF"/>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8</a:t>
            </a:fld>
            <a:endParaRPr kumimoji="0" lang="uk-UA" altLang="x-none" sz="12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4708" name="Picture 2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07988" y="6234113"/>
            <a:ext cx="1511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2">
            <a:extLst>
              <a:ext uri="{FF2B5EF4-FFF2-40B4-BE49-F238E27FC236}">
                <a16:creationId xmlns:a16="http://schemas.microsoft.com/office/drawing/2014/main" id="{CCEC0E9F-FF91-F447-BBBA-3483998713CE}"/>
              </a:ext>
            </a:extLst>
          </p:cNvPr>
          <p:cNvSpPr>
            <a:spLocks noGrp="1"/>
          </p:cNvSpPr>
          <p:nvPr>
            <p:ph type="title"/>
          </p:nvPr>
        </p:nvSpPr>
        <p:spPr>
          <a:xfrm>
            <a:off x="479376" y="520700"/>
            <a:ext cx="5411529" cy="412750"/>
          </a:xfrm>
        </p:spPr>
        <p:txBody>
          <a:bodyPr/>
          <a:lstStyle/>
          <a:p>
            <a:r>
              <a:rPr lang="en-GB" altLang="x-none" b="0" dirty="0">
                <a:solidFill>
                  <a:schemeClr val="bg1"/>
                </a:solidFill>
                <a:latin typeface="Arial" panose="020B0604020202020204" pitchFamily="34" charset="0"/>
                <a:cs typeface="Arial" panose="020B0604020202020204" pitchFamily="34" charset="0"/>
              </a:rPr>
              <a:t>Icon Set Expansion Pack 1.0</a:t>
            </a:r>
          </a:p>
        </p:txBody>
      </p:sp>
      <p:cxnSp>
        <p:nvCxnSpPr>
          <p:cNvPr id="33" name="Straight Connector 32">
            <a:extLst>
              <a:ext uri="{FF2B5EF4-FFF2-40B4-BE49-F238E27FC236}">
                <a16:creationId xmlns:a16="http://schemas.microsoft.com/office/drawing/2014/main" id="{01F3A771-2EC3-124E-AB00-6F98A854A905}"/>
              </a:ext>
            </a:extLst>
          </p:cNvPr>
          <p:cNvCxnSpPr/>
          <p:nvPr/>
        </p:nvCxnSpPr>
        <p:spPr>
          <a:xfrm>
            <a:off x="479376" y="1080982"/>
            <a:ext cx="112332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5912AFD-1407-5944-938F-F6320EC7F67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608921" y="1648988"/>
            <a:ext cx="687943" cy="644947"/>
          </a:xfrm>
          <a:prstGeom prst="rect">
            <a:avLst/>
          </a:prstGeom>
        </p:spPr>
      </p:pic>
      <p:pic>
        <p:nvPicPr>
          <p:cNvPr id="4" name="Picture 3">
            <a:extLst>
              <a:ext uri="{FF2B5EF4-FFF2-40B4-BE49-F238E27FC236}">
                <a16:creationId xmlns:a16="http://schemas.microsoft.com/office/drawing/2014/main" id="{DE50CAA9-82B5-5248-8726-990A30134A1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86069" y="1581092"/>
            <a:ext cx="776222" cy="776222"/>
          </a:xfrm>
          <a:prstGeom prst="rect">
            <a:avLst/>
          </a:prstGeom>
        </p:spPr>
      </p:pic>
      <p:pic>
        <p:nvPicPr>
          <p:cNvPr id="8" name="Picture 7">
            <a:extLst>
              <a:ext uri="{FF2B5EF4-FFF2-40B4-BE49-F238E27FC236}">
                <a16:creationId xmlns:a16="http://schemas.microsoft.com/office/drawing/2014/main" id="{18464C2E-8D9D-A340-B8D6-BD30343468A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78013" y="1579686"/>
            <a:ext cx="777627" cy="777627"/>
          </a:xfrm>
          <a:prstGeom prst="rect">
            <a:avLst/>
          </a:prstGeom>
        </p:spPr>
      </p:pic>
      <p:pic>
        <p:nvPicPr>
          <p:cNvPr id="25" name="Picture 24">
            <a:extLst>
              <a:ext uri="{FF2B5EF4-FFF2-40B4-BE49-F238E27FC236}">
                <a16:creationId xmlns:a16="http://schemas.microsoft.com/office/drawing/2014/main" id="{53CC8514-DF91-F147-A1F1-7F797DD13DE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926175" y="3146105"/>
            <a:ext cx="775394" cy="771909"/>
          </a:xfrm>
          <a:prstGeom prst="rect">
            <a:avLst/>
          </a:prstGeom>
        </p:spPr>
      </p:pic>
      <p:pic>
        <p:nvPicPr>
          <p:cNvPr id="23" name="Picture 22">
            <a:extLst>
              <a:ext uri="{FF2B5EF4-FFF2-40B4-BE49-F238E27FC236}">
                <a16:creationId xmlns:a16="http://schemas.microsoft.com/office/drawing/2014/main" id="{6AE25D72-57D9-E843-A168-70E9CC3040D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500325" y="4955692"/>
            <a:ext cx="641845" cy="641845"/>
          </a:xfrm>
          <a:prstGeom prst="rect">
            <a:avLst/>
          </a:prstGeom>
        </p:spPr>
      </p:pic>
      <p:pic>
        <p:nvPicPr>
          <p:cNvPr id="20" name="Picture 19">
            <a:extLst>
              <a:ext uri="{FF2B5EF4-FFF2-40B4-BE49-F238E27FC236}">
                <a16:creationId xmlns:a16="http://schemas.microsoft.com/office/drawing/2014/main" id="{F8D63AA4-4373-4845-A78C-306C9FF1E5B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497925" y="1644553"/>
            <a:ext cx="646211" cy="646211"/>
          </a:xfrm>
          <a:prstGeom prst="rect">
            <a:avLst/>
          </a:prstGeom>
        </p:spPr>
      </p:pic>
      <p:pic>
        <p:nvPicPr>
          <p:cNvPr id="16" name="Picture 15">
            <a:extLst>
              <a:ext uri="{FF2B5EF4-FFF2-40B4-BE49-F238E27FC236}">
                <a16:creationId xmlns:a16="http://schemas.microsoft.com/office/drawing/2014/main" id="{D4117140-1896-324A-A49B-0AB87FE5020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001322" y="1646295"/>
            <a:ext cx="749314" cy="702586"/>
          </a:xfrm>
          <a:prstGeom prst="rect">
            <a:avLst/>
          </a:prstGeom>
        </p:spPr>
      </p:pic>
      <p:pic>
        <p:nvPicPr>
          <p:cNvPr id="3" name="Picture 2">
            <a:extLst>
              <a:ext uri="{FF2B5EF4-FFF2-40B4-BE49-F238E27FC236}">
                <a16:creationId xmlns:a16="http://schemas.microsoft.com/office/drawing/2014/main" id="{FBD9645A-9E35-C841-AFDC-FEAED090D7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30453" y="3155119"/>
            <a:ext cx="487011" cy="743859"/>
          </a:xfrm>
          <a:prstGeom prst="rect">
            <a:avLst/>
          </a:prstGeom>
        </p:spPr>
      </p:pic>
      <p:pic>
        <p:nvPicPr>
          <p:cNvPr id="6" name="Picture 5">
            <a:extLst>
              <a:ext uri="{FF2B5EF4-FFF2-40B4-BE49-F238E27FC236}">
                <a16:creationId xmlns:a16="http://schemas.microsoft.com/office/drawing/2014/main" id="{EC51A70D-B554-A54D-9D91-BB70681FA79B}"/>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116399" y="3157828"/>
            <a:ext cx="676820" cy="743502"/>
          </a:xfrm>
          <a:prstGeom prst="rect">
            <a:avLst/>
          </a:prstGeom>
        </p:spPr>
      </p:pic>
      <p:pic>
        <p:nvPicPr>
          <p:cNvPr id="11" name="Picture 10">
            <a:extLst>
              <a:ext uri="{FF2B5EF4-FFF2-40B4-BE49-F238E27FC236}">
                <a16:creationId xmlns:a16="http://schemas.microsoft.com/office/drawing/2014/main" id="{C41A7361-3E79-C84F-87B5-1BECDEB784CF}"/>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019483" y="3172891"/>
            <a:ext cx="711327" cy="711327"/>
          </a:xfrm>
          <a:prstGeom prst="rect">
            <a:avLst/>
          </a:prstGeom>
        </p:spPr>
      </p:pic>
      <p:pic>
        <p:nvPicPr>
          <p:cNvPr id="9" name="Picture 8">
            <a:extLst>
              <a:ext uri="{FF2B5EF4-FFF2-40B4-BE49-F238E27FC236}">
                <a16:creationId xmlns:a16="http://schemas.microsoft.com/office/drawing/2014/main" id="{BE32238E-A7D6-3E4B-B4F4-E0431275B301}"/>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3564740" y="3137473"/>
            <a:ext cx="772919" cy="772919"/>
          </a:xfrm>
          <a:prstGeom prst="rect">
            <a:avLst/>
          </a:prstGeom>
        </p:spPr>
      </p:pic>
      <p:pic>
        <p:nvPicPr>
          <p:cNvPr id="17" name="Picture 16">
            <a:extLst>
              <a:ext uri="{FF2B5EF4-FFF2-40B4-BE49-F238E27FC236}">
                <a16:creationId xmlns:a16="http://schemas.microsoft.com/office/drawing/2014/main" id="{3438050C-6ED6-D048-8384-B7EE2F04E988}"/>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496074" y="3172891"/>
            <a:ext cx="655642" cy="699877"/>
          </a:xfrm>
          <a:prstGeom prst="rect">
            <a:avLst/>
          </a:prstGeom>
        </p:spPr>
      </p:pic>
      <p:pic>
        <p:nvPicPr>
          <p:cNvPr id="35" name="Picture 34">
            <a:extLst>
              <a:ext uri="{FF2B5EF4-FFF2-40B4-BE49-F238E27FC236}">
                <a16:creationId xmlns:a16="http://schemas.microsoft.com/office/drawing/2014/main" id="{8327CB58-F34E-D146-B06A-CA859F0CFB08}"/>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575477" y="4902873"/>
            <a:ext cx="796961" cy="747482"/>
          </a:xfrm>
          <a:prstGeom prst="rect">
            <a:avLst/>
          </a:prstGeom>
        </p:spPr>
      </p:pic>
      <p:pic>
        <p:nvPicPr>
          <p:cNvPr id="27" name="Picture 26">
            <a:extLst>
              <a:ext uri="{FF2B5EF4-FFF2-40B4-BE49-F238E27FC236}">
                <a16:creationId xmlns:a16="http://schemas.microsoft.com/office/drawing/2014/main" id="{6FD08DC2-8DB2-F142-BC2F-C7E86F274409}"/>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7947130" y="4909872"/>
            <a:ext cx="733484" cy="733484"/>
          </a:xfrm>
          <a:prstGeom prst="rect">
            <a:avLst/>
          </a:prstGeom>
        </p:spPr>
      </p:pic>
      <p:pic>
        <p:nvPicPr>
          <p:cNvPr id="19" name="Picture 18">
            <a:extLst>
              <a:ext uri="{FF2B5EF4-FFF2-40B4-BE49-F238E27FC236}">
                <a16:creationId xmlns:a16="http://schemas.microsoft.com/office/drawing/2014/main" id="{A7724DFB-D863-7241-BAF0-A4F4DD74ACC6}"/>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926175" y="1573487"/>
            <a:ext cx="775394" cy="775394"/>
          </a:xfrm>
          <a:prstGeom prst="rect">
            <a:avLst/>
          </a:prstGeom>
        </p:spPr>
      </p:pic>
      <p:pic>
        <p:nvPicPr>
          <p:cNvPr id="37" name="Picture 36">
            <a:extLst>
              <a:ext uri="{FF2B5EF4-FFF2-40B4-BE49-F238E27FC236}">
                <a16:creationId xmlns:a16="http://schemas.microsoft.com/office/drawing/2014/main" id="{AC15B6CA-394D-5D44-9E8D-2BDDA4FCB53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2103643" y="4902873"/>
            <a:ext cx="702332" cy="747482"/>
          </a:xfrm>
          <a:prstGeom prst="rect">
            <a:avLst/>
          </a:prstGeom>
        </p:spPr>
      </p:pic>
      <p:pic>
        <p:nvPicPr>
          <p:cNvPr id="40" name="Picture 39">
            <a:extLst>
              <a:ext uri="{FF2B5EF4-FFF2-40B4-BE49-F238E27FC236}">
                <a16:creationId xmlns:a16="http://schemas.microsoft.com/office/drawing/2014/main" id="{FCBD1509-9C4C-9C43-ACA7-553A74278100}"/>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3588157" y="4957140"/>
            <a:ext cx="731168" cy="638949"/>
          </a:xfrm>
          <a:prstGeom prst="rect">
            <a:avLst/>
          </a:prstGeom>
        </p:spPr>
      </p:pic>
      <p:pic>
        <p:nvPicPr>
          <p:cNvPr id="43" name="Picture 42">
            <a:extLst>
              <a:ext uri="{FF2B5EF4-FFF2-40B4-BE49-F238E27FC236}">
                <a16:creationId xmlns:a16="http://schemas.microsoft.com/office/drawing/2014/main" id="{3B964849-8CCE-3F4D-A0FA-7C6BC1C25FB0}"/>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4985358" y="4891980"/>
            <a:ext cx="769268" cy="769268"/>
          </a:xfrm>
          <a:prstGeom prst="rect">
            <a:avLst/>
          </a:prstGeom>
        </p:spPr>
      </p:pic>
      <p:sp>
        <p:nvSpPr>
          <p:cNvPr id="24" name="TextBox 23">
            <a:extLst>
              <a:ext uri="{FF2B5EF4-FFF2-40B4-BE49-F238E27FC236}">
                <a16:creationId xmlns:a16="http://schemas.microsoft.com/office/drawing/2014/main" id="{1151931F-FC6B-9342-ABB2-F5554CDA9555}"/>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solidFill>
                  <a:schemeClr val="bg1"/>
                </a:solidFill>
                <a:effectLst/>
                <a:uLnTx/>
                <a:uFillTx/>
                <a:latin typeface="Arial" charset="0"/>
                <a:ea typeface="+mn-ea"/>
                <a:cs typeface="+mn-cs"/>
              </a:rPr>
              <a:t>DATA SCIENCE</a:t>
            </a:r>
          </a:p>
        </p:txBody>
      </p:sp>
    </p:spTree>
    <p:extLst>
      <p:ext uri="{BB962C8B-B14F-4D97-AF65-F5344CB8AC3E}">
        <p14:creationId xmlns:p14="http://schemas.microsoft.com/office/powerpoint/2010/main" val="139988967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F7C8BF-6B2B-2448-8091-3067FDF4D7C7}" type="slidenum">
              <a:rPr kumimoji="0" lang="uk-UA" sz="1200" b="0" i="0" u="none" strike="noStrike" kern="1200" cap="none" spc="0" normalizeH="0" baseline="0" noProof="0">
                <a:ln>
                  <a:noFill/>
                </a:ln>
                <a:solidFill>
                  <a:srgbClr val="71797D"/>
                </a:solidFill>
                <a:effectLst/>
                <a:uLnTx/>
                <a:uFillTx/>
                <a:latin typeface="Arial"/>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uk-UA" sz="1200" b="0" i="0" u="none" strike="noStrike" kern="1200" cap="none" spc="0" normalizeH="0" baseline="0" noProof="0" dirty="0">
              <a:ln>
                <a:noFill/>
              </a:ln>
              <a:solidFill>
                <a:srgbClr val="71797D"/>
              </a:solidFill>
              <a:effectLst/>
              <a:uLnTx/>
              <a:uFillTx/>
              <a:latin typeface="Arial"/>
              <a:ea typeface="+mn-ea"/>
              <a:cs typeface="+mn-cs"/>
            </a:endParaRPr>
          </a:p>
        </p:txBody>
      </p:sp>
      <p:sp>
        <p:nvSpPr>
          <p:cNvPr id="112642" name="Title 2"/>
          <p:cNvSpPr>
            <a:spLocks noGrp="1"/>
          </p:cNvSpPr>
          <p:nvPr>
            <p:ph type="title"/>
          </p:nvPr>
        </p:nvSpPr>
        <p:spPr>
          <a:xfrm>
            <a:off x="479376" y="520700"/>
            <a:ext cx="5411529" cy="412750"/>
          </a:xfrm>
        </p:spPr>
        <p:txBody>
          <a:bodyPr/>
          <a:lstStyle/>
          <a:p>
            <a:r>
              <a:rPr lang="en-GB" altLang="x-none" b="0" dirty="0">
                <a:solidFill>
                  <a:schemeClr val="tx1"/>
                </a:solidFill>
                <a:latin typeface="Arial" panose="020B0604020202020204" pitchFamily="34" charset="0"/>
                <a:cs typeface="Arial" panose="020B0604020202020204" pitchFamily="34" charset="0"/>
              </a:rPr>
              <a:t>Icon Set Expansion Pack 1.0</a:t>
            </a:r>
          </a:p>
        </p:txBody>
      </p:sp>
      <p:cxnSp>
        <p:nvCxnSpPr>
          <p:cNvPr id="4" name="Straight Connector 3">
            <a:extLst>
              <a:ext uri="{FF2B5EF4-FFF2-40B4-BE49-F238E27FC236}">
                <a16:creationId xmlns:a16="http://schemas.microsoft.com/office/drawing/2014/main" id="{585C6192-BA0E-444F-8898-3F845FA4D998}"/>
              </a:ext>
            </a:extLst>
          </p:cNvPr>
          <p:cNvCxnSpPr/>
          <p:nvPr/>
        </p:nvCxnSpPr>
        <p:spPr>
          <a:xfrm>
            <a:off x="479376" y="1080982"/>
            <a:ext cx="112332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22" name="Picture 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rot="10800000" flipH="1" flipV="1">
            <a:off x="588624" y="3342805"/>
            <a:ext cx="761754" cy="42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8"/>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10800000" flipH="1" flipV="1">
            <a:off x="2079478" y="3278511"/>
            <a:ext cx="740457" cy="56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579959" y="3203581"/>
            <a:ext cx="742481" cy="64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8"/>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rot="10800000" flipH="1" flipV="1">
            <a:off x="3627351" y="162213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4"/>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rot="10800000" flipH="1" flipV="1">
            <a:off x="6505647" y="3158656"/>
            <a:ext cx="6477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5"/>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rot="10800000" flipH="1" flipV="1">
            <a:off x="5017568" y="3158655"/>
            <a:ext cx="710073" cy="72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6"/>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rot="10800000" flipH="1" flipV="1">
            <a:off x="10867955" y="1692992"/>
            <a:ext cx="746057" cy="49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7"/>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rot="10800000" flipH="1" flipV="1">
            <a:off x="645651" y="4820126"/>
            <a:ext cx="64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8"/>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rot="10800000" flipH="1" flipV="1">
            <a:off x="6482427" y="1614987"/>
            <a:ext cx="686756" cy="6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9"/>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rot="10800000" flipH="1" flipV="1">
            <a:off x="7988814" y="1617012"/>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0"/>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rot="10800000" flipH="1" flipV="1">
            <a:off x="2192533" y="1622130"/>
            <a:ext cx="5143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1"/>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rot="10800000" flipH="1" flipV="1">
            <a:off x="9462897" y="315865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2"/>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rot="10800000" flipH="1" flipV="1">
            <a:off x="8003576" y="3158653"/>
            <a:ext cx="606106" cy="64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3"/>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rot="10800000" flipH="1" flipV="1">
            <a:off x="10917134" y="3158656"/>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4"/>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rot="10800000" flipH="1" flipV="1">
            <a:off x="10955234" y="4809434"/>
            <a:ext cx="571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5"/>
          <p:cNvPicPr>
            <a:picLocks noChangeAspect="1"/>
          </p:cNvPicPr>
          <p:nvPr/>
        </p:nvPicPr>
        <p:blipFill>
          <a:blip r:embed="rId18" cstate="screen">
            <a:extLst>
              <a:ext uri="{28A0092B-C50C-407E-A947-70E740481C1C}">
                <a14:useLocalDpi xmlns:a14="http://schemas.microsoft.com/office/drawing/2010/main"/>
              </a:ext>
            </a:extLst>
          </a:blip>
          <a:srcRect/>
          <a:stretch>
            <a:fillRect/>
          </a:stretch>
        </p:blipFill>
        <p:spPr bwMode="auto">
          <a:xfrm rot="10800000" flipH="1" flipV="1">
            <a:off x="3627351" y="4726887"/>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rot="10800000" flipH="1" flipV="1">
            <a:off x="5123576" y="4790833"/>
            <a:ext cx="504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7"/>
          <p:cNvPicPr>
            <a:picLocks noChangeAspect="1"/>
          </p:cNvPicPr>
          <p:nvPr/>
        </p:nvPicPr>
        <p:blipFill>
          <a:blip r:embed="rId20" cstate="screen">
            <a:extLst>
              <a:ext uri="{28A0092B-C50C-407E-A947-70E740481C1C}">
                <a14:useLocalDpi xmlns:a14="http://schemas.microsoft.com/office/drawing/2010/main"/>
              </a:ext>
            </a:extLst>
          </a:blip>
          <a:srcRect/>
          <a:stretch>
            <a:fillRect/>
          </a:stretch>
        </p:blipFill>
        <p:spPr bwMode="auto">
          <a:xfrm rot="10800000" flipH="1" flipV="1">
            <a:off x="6505286" y="4778107"/>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9"/>
          <p:cNvPicPr>
            <a:picLocks noChangeAspect="1"/>
          </p:cNvPicPr>
          <p:nvPr/>
        </p:nvPicPr>
        <p:blipFill>
          <a:blip r:embed="rId21" cstate="screen">
            <a:extLst>
              <a:ext uri="{28A0092B-C50C-407E-A947-70E740481C1C}">
                <a14:useLocalDpi xmlns:a14="http://schemas.microsoft.com/office/drawing/2010/main"/>
              </a:ext>
            </a:extLst>
          </a:blip>
          <a:srcRect/>
          <a:stretch>
            <a:fillRect/>
          </a:stretch>
        </p:blipFill>
        <p:spPr bwMode="auto">
          <a:xfrm rot="10800000" flipH="1" flipV="1">
            <a:off x="716961" y="1622130"/>
            <a:ext cx="5143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50"/>
          <p:cNvPicPr>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bwMode="auto">
          <a:xfrm rot="10800000" flipH="1" flipV="1">
            <a:off x="2101040" y="4855460"/>
            <a:ext cx="690758" cy="555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51"/>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rot="10800000" flipH="1" flipV="1">
            <a:off x="5002070" y="1622130"/>
            <a:ext cx="738516" cy="64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Content Placeholder 3"/>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8001872" y="4750326"/>
            <a:ext cx="5810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Content Placeholder 3"/>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9507347" y="4808405"/>
            <a:ext cx="558801" cy="55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a:extLst>
              <a:ext uri="{FF2B5EF4-FFF2-40B4-BE49-F238E27FC236}">
                <a16:creationId xmlns:a16="http://schemas.microsoft.com/office/drawing/2014/main" id="{92117E2B-D028-E045-B03D-B688C8F0B7C3}"/>
              </a:ext>
            </a:extLst>
          </p:cNvPr>
          <p:cNvPicPr>
            <a:picLocks noChangeAspect="1"/>
          </p:cNvPicPr>
          <p:nvPr/>
        </p:nvPicPr>
        <p:blipFill>
          <a:blip r:embed="rId26"/>
          <a:stretch>
            <a:fillRect/>
          </a:stretch>
        </p:blipFill>
        <p:spPr>
          <a:xfrm>
            <a:off x="9419293" y="1650546"/>
            <a:ext cx="734911" cy="590868"/>
          </a:xfrm>
          <a:prstGeom prst="rect">
            <a:avLst/>
          </a:prstGeom>
        </p:spPr>
      </p:pic>
      <p:sp>
        <p:nvSpPr>
          <p:cNvPr id="34" name="TextBox 31">
            <a:extLst>
              <a:ext uri="{FF2B5EF4-FFF2-40B4-BE49-F238E27FC236}">
                <a16:creationId xmlns:a16="http://schemas.microsoft.com/office/drawing/2014/main" id="{57DAD399-B90B-6F46-9327-DDE72408356B}"/>
              </a:ext>
            </a:extLst>
          </p:cNvPr>
          <p:cNvSpPr txBox="1">
            <a:spLocks noChangeArrowheads="1"/>
          </p:cNvSpPr>
          <p:nvPr/>
        </p:nvSpPr>
        <p:spPr bwMode="auto">
          <a:xfrm>
            <a:off x="8829642" y="706400"/>
            <a:ext cx="2882982" cy="2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912813" fontAlgn="base">
              <a:spcBef>
                <a:spcPct val="0"/>
              </a:spcBef>
              <a:spcAft>
                <a:spcPct val="0"/>
              </a:spcAft>
              <a:defRPr>
                <a:solidFill>
                  <a:schemeClr val="tx1"/>
                </a:solidFill>
                <a:latin typeface="Arial" charset="0"/>
              </a:defRPr>
            </a:lvl6pPr>
            <a:lvl7pPr marL="2971800" indent="-228600" defTabSz="912813" fontAlgn="base">
              <a:spcBef>
                <a:spcPct val="0"/>
              </a:spcBef>
              <a:spcAft>
                <a:spcPct val="0"/>
              </a:spcAft>
              <a:defRPr>
                <a:solidFill>
                  <a:schemeClr val="tx1"/>
                </a:solidFill>
                <a:latin typeface="Arial" charset="0"/>
              </a:defRPr>
            </a:lvl7pPr>
            <a:lvl8pPr marL="3429000" indent="-228600" defTabSz="912813" fontAlgn="base">
              <a:spcBef>
                <a:spcPct val="0"/>
              </a:spcBef>
              <a:spcAft>
                <a:spcPct val="0"/>
              </a:spcAft>
              <a:defRPr>
                <a:solidFill>
                  <a:schemeClr val="tx1"/>
                </a:solidFill>
                <a:latin typeface="Arial" charset="0"/>
              </a:defRPr>
            </a:lvl8pPr>
            <a:lvl9pPr marL="3886200" indent="-228600" defTabSz="912813" fontAlgn="base">
              <a:spcBef>
                <a:spcPct val="0"/>
              </a:spcBef>
              <a:spcAft>
                <a:spcPct val="0"/>
              </a:spcAft>
              <a:defRPr>
                <a:solidFill>
                  <a:schemeClr val="tx1"/>
                </a:solidFill>
                <a:latin typeface="Arial" charset="0"/>
              </a:defRPr>
            </a:lvl9pPr>
          </a:lstStyle>
          <a:p>
            <a:pPr marL="0" marR="0" lvl="0" indent="0" algn="r" defTabSz="912813" rtl="0" eaLnBrk="1" fontAlgn="base" latinLnBrk="0" hangingPunct="1">
              <a:lnSpc>
                <a:spcPct val="90000"/>
              </a:lnSpc>
              <a:spcBef>
                <a:spcPct val="0"/>
              </a:spcBef>
              <a:spcAft>
                <a:spcPct val="0"/>
              </a:spcAft>
              <a:buClrTx/>
              <a:buSzTx/>
              <a:buFontTx/>
              <a:buNone/>
              <a:tabLst/>
              <a:defRPr/>
            </a:pPr>
            <a:r>
              <a:rPr kumimoji="0" lang="en-GB" altLang="x-none" sz="1600" i="0" u="none" strike="noStrike" kern="1200" cap="none" spc="0" normalizeH="0" baseline="0" noProof="0" dirty="0">
                <a:ln>
                  <a:noFill/>
                </a:ln>
                <a:effectLst/>
                <a:uLnTx/>
                <a:uFillTx/>
                <a:latin typeface="Arial" charset="0"/>
                <a:ea typeface="+mn-ea"/>
                <a:cs typeface="+mn-cs"/>
              </a:rPr>
              <a:t>DATA STORAGE</a:t>
            </a:r>
          </a:p>
        </p:txBody>
      </p:sp>
    </p:spTree>
    <p:extLst>
      <p:ext uri="{BB962C8B-B14F-4D97-AF65-F5344CB8AC3E}">
        <p14:creationId xmlns:p14="http://schemas.microsoft.com/office/powerpoint/2010/main" val="2085936853"/>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_MILLIMAN MASTER">
  <a:themeElements>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19050">
          <a:solidFill>
            <a:schemeClr val="bg2"/>
          </a:solidFill>
        </a:ln>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nSpc>
            <a:spcPct val="90000"/>
          </a:lnSpc>
          <a:spcBef>
            <a:spcPts val="1200"/>
          </a:spcBef>
          <a:defRPr sz="2000" b="1"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Presentation2" id="{F6928024-286C-A845-8DA5-40E4DF1D609F}" vid="{7DB33CBC-A124-7549-BE94-F51838DB06C7}"/>
    </a:ext>
  </a:extLst>
</a:theme>
</file>

<file path=ppt/theme/theme10.xml><?xml version="1.0" encoding="utf-8"?>
<a:theme xmlns:a="http://schemas.openxmlformats.org/drawingml/2006/main" name="Office Theme">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theme>
</file>

<file path=ppt/theme/theme2.xml><?xml version="1.0" encoding="utf-8"?>
<a:theme xmlns:a="http://schemas.openxmlformats.org/drawingml/2006/main" name="2_CV MASTER">
  <a:themeElements>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19050">
          <a:solidFill>
            <a:schemeClr val="bg2"/>
          </a:solidFill>
        </a:ln>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nSpc>
            <a:spcPct val="90000"/>
          </a:lnSpc>
          <a:spcBef>
            <a:spcPts val="1200"/>
          </a:spcBef>
          <a:defRPr sz="2000" b="1"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Presentation2" id="{F6928024-286C-A845-8DA5-40E4DF1D609F}" vid="{650A5C8D-A373-294C-ACE0-B69A60D5BD58}"/>
    </a:ext>
  </a:extLst>
</a:theme>
</file>

<file path=ppt/theme/theme3.xml><?xml version="1.0" encoding="utf-8"?>
<a:theme xmlns:a="http://schemas.openxmlformats.org/drawingml/2006/main" name="3_CREDENTIALS MASTER">
  <a:themeElements>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19050">
          <a:solidFill>
            <a:schemeClr val="bg2"/>
          </a:solidFill>
        </a:ln>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nSpc>
            <a:spcPct val="90000"/>
          </a:lnSpc>
          <a:spcBef>
            <a:spcPts val="1200"/>
          </a:spcBef>
          <a:defRPr sz="2000" b="1"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Presentation2" id="{F6928024-286C-A845-8DA5-40E4DF1D609F}" vid="{CED4249C-6EC9-8D4A-A2AF-C996B5A269DC}"/>
    </a:ext>
  </a:extLst>
</a:theme>
</file>

<file path=ppt/theme/theme4.xml><?xml version="1.0" encoding="utf-8"?>
<a:theme xmlns:a="http://schemas.openxmlformats.org/drawingml/2006/main" name="2_MILLIMAN MASTER">
  <a:themeElements>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19050">
          <a:solidFill>
            <a:schemeClr val="bg2"/>
          </a:solidFill>
        </a:ln>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nSpc>
            <a:spcPct val="90000"/>
          </a:lnSpc>
          <a:spcBef>
            <a:spcPts val="1200"/>
          </a:spcBef>
          <a:defRPr sz="2000" b="1"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Presentation1" id="{04B59065-B278-5F45-861D-C5E14A2CDFD3}" vid="{FF706699-F14A-3248-A2B0-4A33C4ACDC75}"/>
    </a:ext>
  </a:extLst>
</a:theme>
</file>

<file path=ppt/theme/theme5.xml><?xml version="1.0" encoding="utf-8"?>
<a:theme xmlns:a="http://schemas.openxmlformats.org/drawingml/2006/main" name="4_MILLIMAN MASTER">
  <a:themeElements>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19050">
          <a:solidFill>
            <a:schemeClr val="bg2"/>
          </a:solidFill>
        </a:ln>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nSpc>
            <a:spcPct val="90000"/>
          </a:lnSpc>
          <a:spcBef>
            <a:spcPts val="1200"/>
          </a:spcBef>
          <a:defRPr sz="2000" b="1"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Presentation3" id="{66B362B2-C216-A642-BBE5-9DE2E18FD301}" vid="{05A8478C-C77C-BD40-811C-FE3E470C13C2}"/>
    </a:ext>
  </a:extLst>
</a:theme>
</file>

<file path=ppt/theme/theme6.xml><?xml version="1.0" encoding="utf-8"?>
<a:theme xmlns:a="http://schemas.openxmlformats.org/drawingml/2006/main" name="5_MILLIMAN MASTER">
  <a:themeElements>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19050">
          <a:solidFill>
            <a:schemeClr val="bg2"/>
          </a:solidFill>
        </a:ln>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nSpc>
            <a:spcPct val="90000"/>
          </a:lnSpc>
          <a:spcBef>
            <a:spcPts val="1200"/>
          </a:spcBef>
          <a:defRPr sz="2000" b="1"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Presentation update Jan 2018 (2)" id="{3FCA38B7-630B-7640-99BD-263CDEAEADA1}" vid="{94B02A7F-8526-2848-ABE7-9B2DA530D04E}"/>
    </a:ext>
  </a:extLst>
</a:theme>
</file>

<file path=ppt/theme/theme7.xml><?xml version="1.0" encoding="utf-8"?>
<a:theme xmlns:a="http://schemas.openxmlformats.org/drawingml/2006/main" name="4_CREDENTIALS MASTER">
  <a:themeElements>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19050">
          <a:solidFill>
            <a:schemeClr val="bg2"/>
          </a:solidFill>
        </a:ln>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nSpc>
            <a:spcPct val="90000"/>
          </a:lnSpc>
          <a:spcBef>
            <a:spcPts val="1200"/>
          </a:spcBef>
          <a:defRPr sz="2000" b="1"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Presentation update Jan 2018 (2)" id="{3FCA38B7-630B-7640-99BD-263CDEAEADA1}" vid="{143A4F74-CBCB-3C49-93DB-276F8C914462}"/>
    </a:ext>
  </a:extLst>
</a:theme>
</file>

<file path=ppt/theme/theme8.xml><?xml version="1.0" encoding="utf-8"?>
<a:theme xmlns:a="http://schemas.openxmlformats.org/drawingml/2006/main" name="3_CV MASTER">
  <a:themeElements>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19050">
          <a:solidFill>
            <a:schemeClr val="bg2"/>
          </a:solidFill>
        </a:ln>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nSpc>
            <a:spcPct val="90000"/>
          </a:lnSpc>
          <a:spcBef>
            <a:spcPts val="1200"/>
          </a:spcBef>
          <a:defRPr sz="2000" b="1"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Presentation update Jan 2018 (2)" id="{3FCA38B7-630B-7640-99BD-263CDEAEADA1}" vid="{7D31D053-61B4-E547-A995-768710803A98}"/>
    </a:ext>
  </a:extLst>
</a:theme>
</file>

<file path=ppt/theme/theme9.xml><?xml version="1.0" encoding="utf-8"?>
<a:theme xmlns:a="http://schemas.openxmlformats.org/drawingml/2006/main" name="16_MILLIMAN MASTER">
  <a:themeElements>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noFill/>
        <a:ln w="19050">
          <a:solidFill>
            <a:schemeClr val="bg2"/>
          </a:solidFill>
        </a:ln>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nSpc>
            <a:spcPct val="90000"/>
          </a:lnSpc>
          <a:spcBef>
            <a:spcPts val="1200"/>
          </a:spcBef>
          <a:defRPr sz="2000" b="1"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Generali content new template.potx 0509.potx" id="{873F3123-A0C0-4EB6-86AB-C51C07D31534}" vid="{85277665-C0A2-42D9-992F-AB6D67B25873}"/>
    </a:ext>
  </a:extLst>
</a:theme>
</file>

<file path=ppt/theme/themeOverride1.xml><?xml version="1.0" encoding="utf-8"?>
<a:themeOverride xmlns:a="http://schemas.openxmlformats.org/drawingml/2006/main">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themeOverride>
</file>

<file path=ppt/theme/themeOverride2.xml><?xml version="1.0" encoding="utf-8"?>
<a:themeOverride xmlns:a="http://schemas.openxmlformats.org/drawingml/2006/main">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themeOverride>
</file>

<file path=ppt/theme/themeOverride3.xml><?xml version="1.0" encoding="utf-8"?>
<a:themeOverride xmlns:a="http://schemas.openxmlformats.org/drawingml/2006/main">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themeOverride>
</file>

<file path=ppt/theme/themeOverride4.xml><?xml version="1.0" encoding="utf-8"?>
<a:themeOverride xmlns:a="http://schemas.openxmlformats.org/drawingml/2006/main">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themeOverride>
</file>

<file path=ppt/theme/themeOverride5.xml><?xml version="1.0" encoding="utf-8"?>
<a:themeOverride xmlns:a="http://schemas.openxmlformats.org/drawingml/2006/main">
  <a:clrScheme name="Custom 4">
    <a:dk1>
      <a:srgbClr val="38414D"/>
    </a:dk1>
    <a:lt1>
      <a:srgbClr val="FFFFFF"/>
    </a:lt1>
    <a:dk2>
      <a:srgbClr val="0081E3"/>
    </a:dk2>
    <a:lt2>
      <a:srgbClr val="C6C9CA"/>
    </a:lt2>
    <a:accent1>
      <a:srgbClr val="74C061"/>
    </a:accent1>
    <a:accent2>
      <a:srgbClr val="00A662"/>
    </a:accent2>
    <a:accent3>
      <a:srgbClr val="50BEE1"/>
    </a:accent3>
    <a:accent4>
      <a:srgbClr val="FFA200"/>
    </a:accent4>
    <a:accent5>
      <a:srgbClr val="71797D"/>
    </a:accent5>
    <a:accent6>
      <a:srgbClr val="0A4977"/>
    </a:accent6>
    <a:hlink>
      <a:srgbClr val="0081E3"/>
    </a:hlink>
    <a:folHlink>
      <a:srgbClr val="50A2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086A91279B024C94CD6F087CE0DDD4" ma:contentTypeVersion="2" ma:contentTypeDescription="Create a new document." ma:contentTypeScope="" ma:versionID="f14fc683bba6a213958c53ba1a5dc429">
  <xsd:schema xmlns:xsd="http://www.w3.org/2001/XMLSchema" xmlns:xs="http://www.w3.org/2001/XMLSchema" xmlns:p="http://schemas.microsoft.com/office/2006/metadata/properties" xmlns:ns2="f47dd2d8-0419-4602-a56a-7b8935451fe4" targetNamespace="http://schemas.microsoft.com/office/2006/metadata/properties" ma:root="true" ma:fieldsID="7b597bb68b3f72587e8ef802d5c38ce1" ns2:_="">
    <xsd:import namespace="f47dd2d8-0419-4602-a56a-7b8935451fe4"/>
    <xsd:element name="properties">
      <xsd:complexType>
        <xsd:sequence>
          <xsd:element name="documentManagement">
            <xsd:complexType>
              <xsd:all>
                <xsd:element ref="ns2:Document_x0020_Type" minOccurs="0"/>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7dd2d8-0419-4602-a56a-7b8935451fe4" elementFormDefault="qualified">
    <xsd:import namespace="http://schemas.microsoft.com/office/2006/documentManagement/types"/>
    <xsd:import namespace="http://schemas.microsoft.com/office/infopath/2007/PartnerControls"/>
    <xsd:element name="Document_x0020_Type" ma:index="8" nillable="true" ma:displayName="Document Type" ma:default="Word" ma:format="Dropdown" ma:internalName="Document_x0020_Type">
      <xsd:simpleType>
        <xsd:restriction base="dms:Choice">
          <xsd:enumeration value="Word"/>
          <xsd:enumeration value="PowerPoint Presentation Template"/>
          <xsd:enumeration value="PowerPoint Proposal Template"/>
          <xsd:enumeration value="Excel"/>
          <xsd:enumeration value="Iconography"/>
          <xsd:enumeration value="Maps"/>
          <xsd:enumeration value="Instructions"/>
        </xsd:restriction>
      </xsd:simpleType>
    </xsd:element>
    <xsd:element name="Description0" ma:index="9"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scription0 xmlns="f47dd2d8-0419-4602-a56a-7b8935451fe4">Icons for use in presentations</Description0>
    <Document_x0020_Type xmlns="f47dd2d8-0419-4602-a56a-7b8935451fe4">Iconography</Document_x0020_Type>
  </documentManagement>
</p:properties>
</file>

<file path=customXml/itemProps1.xml><?xml version="1.0" encoding="utf-8"?>
<ds:datastoreItem xmlns:ds="http://schemas.openxmlformats.org/officeDocument/2006/customXml" ds:itemID="{54B7D4C7-C0CC-4DCB-A04B-BFA1FDBF35A0}">
  <ds:schemaRefs>
    <ds:schemaRef ds:uri="http://schemas.microsoft.com/sharepoint/v3/contenttype/forms"/>
  </ds:schemaRefs>
</ds:datastoreItem>
</file>

<file path=customXml/itemProps2.xml><?xml version="1.0" encoding="utf-8"?>
<ds:datastoreItem xmlns:ds="http://schemas.openxmlformats.org/officeDocument/2006/customXml" ds:itemID="{AC915864-2018-46D9-80F8-4169F734A6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7dd2d8-0419-4602-a56a-7b8935451f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318C0F7-7EF4-4BD4-B962-72D1F31FDC44}">
  <ds:schemaRefs>
    <ds:schemaRef ds:uri="http://purl.org/dc/elements/1.1/"/>
    <ds:schemaRef ds:uri="http://schemas.microsoft.com/office/infopath/2007/PartnerControls"/>
    <ds:schemaRef ds:uri="http://purl.org/dc/dcmitype/"/>
    <ds:schemaRef ds:uri="f47dd2d8-0419-4602-a56a-7b8935451fe4"/>
    <ds:schemaRef ds:uri="http://schemas.openxmlformats.org/package/2006/metadata/core-properties"/>
    <ds:schemaRef ds:uri="http://schemas.microsoft.com/office/2006/documentManagement/types"/>
    <ds:schemaRef ds:uri="http://purl.org/dc/terms/"/>
    <ds:schemaRef ds:uri="http://www.w3.org/XML/1998/namespac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Proposal template 25 Oct 17</Template>
  <TotalTime>3938</TotalTime>
  <Words>3153</Words>
  <Application>Microsoft Office PowerPoint</Application>
  <PresentationFormat>Widescreen</PresentationFormat>
  <Paragraphs>373</Paragraphs>
  <Slides>36</Slides>
  <Notes>35</Notes>
  <HiddenSlides>0</HiddenSlides>
  <MMClips>0</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36</vt:i4>
      </vt:variant>
    </vt:vector>
  </HeadingPairs>
  <TitlesOfParts>
    <vt:vector size="47" baseType="lpstr">
      <vt:lpstr>Arial</vt:lpstr>
      <vt:lpstr>Wingdings</vt:lpstr>
      <vt:lpstr>1_MILLIMAN MASTER</vt:lpstr>
      <vt:lpstr>2_CV MASTER</vt:lpstr>
      <vt:lpstr>3_CREDENTIALS MASTER</vt:lpstr>
      <vt:lpstr>2_MILLIMAN MASTER</vt:lpstr>
      <vt:lpstr>4_MILLIMAN MASTER</vt:lpstr>
      <vt:lpstr>5_MILLIMAN MASTER</vt:lpstr>
      <vt:lpstr>4_CREDENTIALS MASTER</vt:lpstr>
      <vt:lpstr>3_CV MASTER</vt:lpstr>
      <vt:lpstr>16_MILLIMAN MASTER</vt:lpstr>
      <vt:lpstr>Iconography</vt:lpstr>
      <vt:lpstr>Table of contents</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 </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lpstr>Icon Set Expansion Pack 1.0</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Iconography</dc:title>
  <dc:subject/>
  <dc:creator>Microsoft Office User</dc:creator>
  <cp:keywords/>
  <dc:description/>
  <cp:lastModifiedBy>Justin Chow</cp:lastModifiedBy>
  <cp:revision>164</cp:revision>
  <cp:lastPrinted>2015-11-18T17:53:35Z</cp:lastPrinted>
  <dcterms:created xsi:type="dcterms:W3CDTF">2017-10-31T13:58:19Z</dcterms:created>
  <dcterms:modified xsi:type="dcterms:W3CDTF">2021-04-07T20:49:52Z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y fmtid="{D5CDD505-2E9C-101B-9397-08002B2CF9AE}" pid="5" name="ContentTypeId">
    <vt:lpwstr>0x0101000E086A91279B024C94CD6F087CE0DDD4</vt:lpwstr>
  </property>
</Properties>
</file>